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62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1" r:id="rId3"/>
    <p:sldId id="266" r:id="rId4"/>
    <p:sldId id="269" r:id="rId5"/>
    <p:sldId id="265" r:id="rId6"/>
    <p:sldId id="262" r:id="rId7"/>
    <p:sldId id="268" r:id="rId8"/>
    <p:sldId id="263" r:id="rId9"/>
    <p:sldId id="260" r:id="rId10"/>
    <p:sldId id="270" r:id="rId11"/>
    <p:sldId id="257" r:id="rId12"/>
    <p:sldId id="258" r:id="rId13"/>
    <p:sldId id="259" r:id="rId14"/>
    <p:sldId id="264" r:id="rId15"/>
    <p:sldId id="267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326"/>
    <a:srgbClr val="FFCC00"/>
    <a:srgbClr val="E2933C"/>
    <a:srgbClr val="8A8844"/>
    <a:srgbClr val="666633"/>
    <a:srgbClr val="9BC5B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3" autoAdjust="0"/>
    <p:restoredTop sz="84975" autoAdjust="0"/>
  </p:normalViewPr>
  <p:slideViewPr>
    <p:cSldViewPr snapToGrid="0">
      <p:cViewPr varScale="1">
        <p:scale>
          <a:sx n="77" d="100"/>
          <a:sy n="77" d="100"/>
        </p:scale>
        <p:origin x="54" y="7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718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377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168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77807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79995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302667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9206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73176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924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475332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886794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197820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16390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8431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3719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65761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95557-68CB-4320-BB96-40A196C88953}" type="datetimeFigureOut">
              <a:rPr lang="en-GB" smtClean="0"/>
              <a:t>09/10/2020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60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hyperlink" Target="https://pixabay.com/en/girl-cookies-cooking-cook-little-1773665/" TargetMode="External"/><Relationship Id="rId7" Type="http://schemas.openxmlformats.org/officeDocument/2006/relationships/hyperlink" Target="https://pixabay.com/en/woman-baking-bakery-cooking-157177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hyperlink" Target="https://pixabay.com/sv/bageri-br%C3%B6d-shop-kock-3510001/" TargetMode="External"/><Relationship Id="rId10" Type="http://schemas.openxmlformats.org/officeDocument/2006/relationships/hyperlink" Target="https://creativecommons.org/licenses/by-nc/3.0/" TargetMode="External"/><Relationship Id="rId4" Type="http://schemas.openxmlformats.org/officeDocument/2006/relationships/image" Target="../media/image2.png"/><Relationship Id="rId9" Type="http://schemas.openxmlformats.org/officeDocument/2006/relationships/hyperlink" Target="http://bilbosrandomthoughts.blogspot.com/2010/08/cartoon-saturday.html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hyperlink" Target="https://www.propublica.org/article/stockholder-suit-targets-psychiatric-solutions-troubled-mental-health-chain" TargetMode="External"/><Relationship Id="rId18" Type="http://schemas.openxmlformats.org/officeDocument/2006/relationships/image" Target="../media/image63.jpg"/><Relationship Id="rId3" Type="http://schemas.openxmlformats.org/officeDocument/2006/relationships/hyperlink" Target="https://pixabay.com/en/crown-golden-yellow-king-queen-39762/" TargetMode="External"/><Relationship Id="rId21" Type="http://schemas.openxmlformats.org/officeDocument/2006/relationships/image" Target="../media/image64.jpg"/><Relationship Id="rId7" Type="http://schemas.openxmlformats.org/officeDocument/2006/relationships/image" Target="../media/image58.png"/><Relationship Id="rId12" Type="http://schemas.openxmlformats.org/officeDocument/2006/relationships/image" Target="../media/image61.jpg"/><Relationship Id="rId17" Type="http://schemas.openxmlformats.org/officeDocument/2006/relationships/hyperlink" Target="https://pxhere.com/es/photo/1585701" TargetMode="External"/><Relationship Id="rId2" Type="http://schemas.openxmlformats.org/officeDocument/2006/relationships/image" Target="../media/image21.png"/><Relationship Id="rId16" Type="http://schemas.openxmlformats.org/officeDocument/2006/relationships/image" Target="../media/image24.jpg"/><Relationship Id="rId20" Type="http://schemas.openxmlformats.org/officeDocument/2006/relationships/hyperlink" Target="https://creativecommons.org/licenses/by/3.0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11" Type="http://schemas.openxmlformats.org/officeDocument/2006/relationships/hyperlink" Target="https://en.wikipedia.org/wiki/Boiler_Room_(music_project)" TargetMode="External"/><Relationship Id="rId5" Type="http://schemas.openxmlformats.org/officeDocument/2006/relationships/hyperlink" Target="http://cystematic.deviantart.com/art/drone-523223588" TargetMode="External"/><Relationship Id="rId15" Type="http://schemas.openxmlformats.org/officeDocument/2006/relationships/hyperlink" Target="https://www.strategichealthnetwork.com/2016/09/the-summer-blockchain-came-to-healthcare.html" TargetMode="External"/><Relationship Id="rId10" Type="http://schemas.openxmlformats.org/officeDocument/2006/relationships/image" Target="../media/image60.jpeg"/><Relationship Id="rId19" Type="http://schemas.openxmlformats.org/officeDocument/2006/relationships/hyperlink" Target="http://ui-cloud.com/modern-menu-gui-elements-psd/" TargetMode="External"/><Relationship Id="rId4" Type="http://schemas.openxmlformats.org/officeDocument/2006/relationships/image" Target="../media/image56.png"/><Relationship Id="rId9" Type="http://schemas.microsoft.com/office/2007/relationships/hdphoto" Target="../media/hdphoto1.wdp"/><Relationship Id="rId14" Type="http://schemas.openxmlformats.org/officeDocument/2006/relationships/image" Target="../media/image62.jpg"/><Relationship Id="rId22" Type="http://schemas.openxmlformats.org/officeDocument/2006/relationships/hyperlink" Target="http://ui-cloud.com/shiny-transparent-css-buttons/" TargetMode="External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hyperlink" Target="https://en.wikipedia.org/wiki/King%27s_College_School,_Wimbledon" TargetMode="External"/><Relationship Id="rId18" Type="http://schemas.openxmlformats.org/officeDocument/2006/relationships/image" Target="../media/image8.png"/><Relationship Id="rId26" Type="http://schemas.openxmlformats.org/officeDocument/2006/relationships/hyperlink" Target="https://witcher.gamepedia.com/Bloedzuiger" TargetMode="External"/><Relationship Id="rId3" Type="http://schemas.openxmlformats.org/officeDocument/2006/relationships/hyperlink" Target="https://en.wikipedia.org/wiki/File:Logo_The_World_Bank.svg" TargetMode="External"/><Relationship Id="rId21" Type="http://schemas.openxmlformats.org/officeDocument/2006/relationships/hyperlink" Target="https://skulladay.blogspot.com/2007/12/braincase-xix.html" TargetMode="External"/><Relationship Id="rId34" Type="http://schemas.openxmlformats.org/officeDocument/2006/relationships/hyperlink" Target="https://pixabay.com/en/trojan-horse-appearance-trojan-152800/" TargetMode="External"/><Relationship Id="rId7" Type="http://schemas.openxmlformats.org/officeDocument/2006/relationships/hyperlink" Target="https://creativecommons.org/licenses/by/3.0/" TargetMode="External"/><Relationship Id="rId12" Type="http://schemas.openxmlformats.org/officeDocument/2006/relationships/image" Target="../media/image22.png"/><Relationship Id="rId17" Type="http://schemas.openxmlformats.org/officeDocument/2006/relationships/hyperlink" Target="https://www.maxpixel.net/Hat-Cap-Happy-Graduation-College-Gown-Joyful-2981035" TargetMode="External"/><Relationship Id="rId25" Type="http://schemas.openxmlformats.org/officeDocument/2006/relationships/image" Target="../media/image70.png"/><Relationship Id="rId33" Type="http://schemas.openxmlformats.org/officeDocument/2006/relationships/image" Target="../media/image74.png"/><Relationship Id="rId2" Type="http://schemas.openxmlformats.org/officeDocument/2006/relationships/image" Target="../media/image65.png"/><Relationship Id="rId16" Type="http://schemas.openxmlformats.org/officeDocument/2006/relationships/image" Target="../media/image67.jpg"/><Relationship Id="rId20" Type="http://schemas.openxmlformats.org/officeDocument/2006/relationships/image" Target="../media/image68.jpg"/><Relationship Id="rId29" Type="http://schemas.openxmlformats.org/officeDocument/2006/relationships/image" Target="../media/image72.jp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datacharter.net/resource/world-bank-open-data-toolkit/" TargetMode="External"/><Relationship Id="rId11" Type="http://schemas.openxmlformats.org/officeDocument/2006/relationships/hyperlink" Target="https://icondoit.wordpress.com/tag/512x512-png/page/2/" TargetMode="External"/><Relationship Id="rId24" Type="http://schemas.openxmlformats.org/officeDocument/2006/relationships/hyperlink" Target="http://skulladay.blogspot.com/2007/12/braincase-xix.html" TargetMode="External"/><Relationship Id="rId32" Type="http://schemas.openxmlformats.org/officeDocument/2006/relationships/hyperlink" Target="https://wikimon.net/hagurumon" TargetMode="External"/><Relationship Id="rId5" Type="http://schemas.openxmlformats.org/officeDocument/2006/relationships/image" Target="../media/image23.png"/><Relationship Id="rId15" Type="http://schemas.openxmlformats.org/officeDocument/2006/relationships/hyperlink" Target="https://www.needpix.com/photo/1207466/college-graduation-hat-cap-joyful-gown-happy-cartoon-character-idea" TargetMode="External"/><Relationship Id="rId23" Type="http://schemas.openxmlformats.org/officeDocument/2006/relationships/image" Target="../media/image69.jpg"/><Relationship Id="rId28" Type="http://schemas.openxmlformats.org/officeDocument/2006/relationships/hyperlink" Target="https://pixabay.com/en/pacman-pac-man-dots-game-yellow-151558/" TargetMode="External"/><Relationship Id="rId10" Type="http://schemas.openxmlformats.org/officeDocument/2006/relationships/image" Target="../media/image10.png"/><Relationship Id="rId19" Type="http://schemas.openxmlformats.org/officeDocument/2006/relationships/hyperlink" Target="https://openclipart.org/detail/101407/crypto-chip" TargetMode="External"/><Relationship Id="rId31" Type="http://schemas.openxmlformats.org/officeDocument/2006/relationships/image" Target="../media/image73.jpg"/><Relationship Id="rId4" Type="http://schemas.openxmlformats.org/officeDocument/2006/relationships/hyperlink" Target="https://creativecommons.org/licenses/by-sa/3.0/" TargetMode="External"/><Relationship Id="rId9" Type="http://schemas.openxmlformats.org/officeDocument/2006/relationships/hyperlink" Target="http://www.freeimageslive.co.uk/free_stock_image/globe-people-jpg" TargetMode="External"/><Relationship Id="rId14" Type="http://schemas.openxmlformats.org/officeDocument/2006/relationships/image" Target="../media/image66.jpg"/><Relationship Id="rId22" Type="http://schemas.openxmlformats.org/officeDocument/2006/relationships/hyperlink" Target="https://creativecommons.org/licenses/by-nc-nd/3.0/" TargetMode="External"/><Relationship Id="rId27" Type="http://schemas.openxmlformats.org/officeDocument/2006/relationships/image" Target="../media/image71.png"/><Relationship Id="rId30" Type="http://schemas.openxmlformats.org/officeDocument/2006/relationships/hyperlink" Target="https://wikimon.net/Hagurumon" TargetMode="External"/><Relationship Id="rId8" Type="http://schemas.openxmlformats.org/officeDocument/2006/relationships/image" Target="../media/image20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hyperlink" Target="https://creativecommons.org/licenses/by-nc/3.0/" TargetMode="External"/><Relationship Id="rId3" Type="http://schemas.openxmlformats.org/officeDocument/2006/relationships/hyperlink" Target="https://jalesh.wordpress.com/2012/01/17/poker/" TargetMode="External"/><Relationship Id="rId7" Type="http://schemas.openxmlformats.org/officeDocument/2006/relationships/hyperlink" Target="https://civilization.fandom.com/wiki/Grand_Bazaar_(Civ6)" TargetMode="External"/><Relationship Id="rId12" Type="http://schemas.openxmlformats.org/officeDocument/2006/relationships/hyperlink" Target="http://pngimg.com/download/92519" TargetMode="External"/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11" Type="http://schemas.openxmlformats.org/officeDocument/2006/relationships/image" Target="../media/image78.png"/><Relationship Id="rId5" Type="http://schemas.openxmlformats.org/officeDocument/2006/relationships/image" Target="../media/image11.jpeg"/><Relationship Id="rId10" Type="http://schemas.openxmlformats.org/officeDocument/2006/relationships/image" Target="../media/image26.png"/><Relationship Id="rId4" Type="http://schemas.openxmlformats.org/officeDocument/2006/relationships/image" Target="../media/image9.png"/><Relationship Id="rId9" Type="http://schemas.openxmlformats.org/officeDocument/2006/relationships/hyperlink" Target="https://civ6.gamepedia.com/Category:Building_icons" TargetMode="External"/><Relationship Id="rId14" Type="http://schemas.openxmlformats.org/officeDocument/2006/relationships/image" Target="../media/image79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5.png"/><Relationship Id="rId3" Type="http://schemas.openxmlformats.org/officeDocument/2006/relationships/hyperlink" Target="http://www.publicdomainpictures.net/view-image.php?image=102080&amp;picture=grade-1-listed-church" TargetMode="External"/><Relationship Id="rId7" Type="http://schemas.openxmlformats.org/officeDocument/2006/relationships/hyperlink" Target="https://www.goodfreephotos.com/vector-images/cartoon-rocketship-vector-clipart.png.php" TargetMode="External"/><Relationship Id="rId12" Type="http://schemas.openxmlformats.org/officeDocument/2006/relationships/hyperlink" Target="https://4vector.com/free-vector/microchip-clip-art-116504" TargetMode="External"/><Relationship Id="rId2" Type="http://schemas.openxmlformats.org/officeDocument/2006/relationships/image" Target="../media/image80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11" Type="http://schemas.microsoft.com/office/2007/relationships/hdphoto" Target="../media/hdphoto2.wdp"/><Relationship Id="rId5" Type="http://schemas.openxmlformats.org/officeDocument/2006/relationships/hyperlink" Target="https://svgsilh.com/image/47880.html" TargetMode="External"/><Relationship Id="rId10" Type="http://schemas.openxmlformats.org/officeDocument/2006/relationships/image" Target="../media/image84.png"/><Relationship Id="rId4" Type="http://schemas.openxmlformats.org/officeDocument/2006/relationships/image" Target="../media/image81.png"/><Relationship Id="rId9" Type="http://schemas.openxmlformats.org/officeDocument/2006/relationships/hyperlink" Target="http://pngimg.com/download/22144" TargetMode="External"/><Relationship Id="rId14" Type="http://schemas.openxmlformats.org/officeDocument/2006/relationships/hyperlink" Target="http://www.clker.com/clipart-crypto-chip.html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4.png"/><Relationship Id="rId18" Type="http://schemas.openxmlformats.org/officeDocument/2006/relationships/image" Target="../media/image19.png"/><Relationship Id="rId26" Type="http://schemas.openxmlformats.org/officeDocument/2006/relationships/hyperlink" Target="https://en.wikipedia.org/wiki/King%27s_College_School,_Wimbledon" TargetMode="External"/><Relationship Id="rId3" Type="http://schemas.openxmlformats.org/officeDocument/2006/relationships/image" Target="../media/image6.png"/><Relationship Id="rId21" Type="http://schemas.openxmlformats.org/officeDocument/2006/relationships/image" Target="../media/image20.jpg"/><Relationship Id="rId7" Type="http://schemas.openxmlformats.org/officeDocument/2006/relationships/image" Target="../media/image9.png"/><Relationship Id="rId12" Type="http://schemas.openxmlformats.org/officeDocument/2006/relationships/image" Target="../media/image13.png"/><Relationship Id="rId17" Type="http://schemas.openxmlformats.org/officeDocument/2006/relationships/image" Target="../media/image18.png"/><Relationship Id="rId25" Type="http://schemas.openxmlformats.org/officeDocument/2006/relationships/image" Target="../media/image22.png"/><Relationship Id="rId2" Type="http://schemas.openxmlformats.org/officeDocument/2006/relationships/image" Target="../media/image5.png"/><Relationship Id="rId16" Type="http://schemas.openxmlformats.org/officeDocument/2006/relationships/image" Target="../media/image17.png"/><Relationship Id="rId20" Type="http://schemas.openxmlformats.org/officeDocument/2006/relationships/hyperlink" Target="https://creativecommons.org/licenses/by/3.0/" TargetMode="External"/><Relationship Id="rId29" Type="http://schemas.openxmlformats.org/officeDocument/2006/relationships/hyperlink" Target="https://pxhere.com/es/photo/15857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01407/crypto-chip" TargetMode="External"/><Relationship Id="rId11" Type="http://schemas.openxmlformats.org/officeDocument/2006/relationships/image" Target="../media/image12.png"/><Relationship Id="rId24" Type="http://schemas.openxmlformats.org/officeDocument/2006/relationships/hyperlink" Target="https://pixabay.com/en/crown-golden-yellow-king-queen-39762/" TargetMode="External"/><Relationship Id="rId5" Type="http://schemas.openxmlformats.org/officeDocument/2006/relationships/image" Target="../media/image8.png"/><Relationship Id="rId15" Type="http://schemas.openxmlformats.org/officeDocument/2006/relationships/image" Target="../media/image16.png"/><Relationship Id="rId23" Type="http://schemas.openxmlformats.org/officeDocument/2006/relationships/image" Target="../media/image21.png"/><Relationship Id="rId28" Type="http://schemas.openxmlformats.org/officeDocument/2006/relationships/image" Target="../media/image24.jpg"/><Relationship Id="rId10" Type="http://schemas.openxmlformats.org/officeDocument/2006/relationships/image" Target="../media/image11.jpeg"/><Relationship Id="rId19" Type="http://schemas.openxmlformats.org/officeDocument/2006/relationships/hyperlink" Target="https://opendatacharter.net/resource/world-bank-open-data-toolkit/" TargetMode="External"/><Relationship Id="rId31" Type="http://schemas.openxmlformats.org/officeDocument/2006/relationships/image" Target="../media/image26.png"/><Relationship Id="rId4" Type="http://schemas.openxmlformats.org/officeDocument/2006/relationships/image" Target="../media/image7.png"/><Relationship Id="rId9" Type="http://schemas.openxmlformats.org/officeDocument/2006/relationships/hyperlink" Target="https://icondoit.wordpress.com/tag/512x512-png/page/2/" TargetMode="External"/><Relationship Id="rId14" Type="http://schemas.openxmlformats.org/officeDocument/2006/relationships/image" Target="../media/image15.png"/><Relationship Id="rId22" Type="http://schemas.openxmlformats.org/officeDocument/2006/relationships/hyperlink" Target="http://www.freeimageslive.co.uk/free_stock_image/globe-people-jpg" TargetMode="External"/><Relationship Id="rId27" Type="http://schemas.openxmlformats.org/officeDocument/2006/relationships/image" Target="../media/image23.png"/><Relationship Id="rId30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7" Type="http://schemas.openxmlformats.org/officeDocument/2006/relationships/image" Target="../media/image33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image" Target="../media/image34.jpeg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2.png"/><Relationship Id="rId5" Type="http://schemas.openxmlformats.org/officeDocument/2006/relationships/image" Target="../media/image36.png"/><Relationship Id="rId1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30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17.png"/><Relationship Id="rId3" Type="http://schemas.openxmlformats.org/officeDocument/2006/relationships/image" Target="../media/image49.png"/><Relationship Id="rId7" Type="http://schemas.openxmlformats.org/officeDocument/2006/relationships/image" Target="../media/image47.png"/><Relationship Id="rId12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38.png"/><Relationship Id="rId5" Type="http://schemas.openxmlformats.org/officeDocument/2006/relationships/image" Target="../media/image45.png"/><Relationship Id="rId15" Type="http://schemas.openxmlformats.org/officeDocument/2006/relationships/image" Target="../media/image40.png"/><Relationship Id="rId10" Type="http://schemas.openxmlformats.org/officeDocument/2006/relationships/image" Target="../media/image44.png"/><Relationship Id="rId4" Type="http://schemas.openxmlformats.org/officeDocument/2006/relationships/image" Target="../media/image50.png"/><Relationship Id="rId9" Type="http://schemas.openxmlformats.org/officeDocument/2006/relationships/image" Target="../media/image43.png"/><Relationship Id="rId14" Type="http://schemas.openxmlformats.org/officeDocument/2006/relationships/image" Target="../media/image3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5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lowchart: Terminator 16">
            <a:extLst>
              <a:ext uri="{FF2B5EF4-FFF2-40B4-BE49-F238E27FC236}">
                <a16:creationId xmlns:a16="http://schemas.microsoft.com/office/drawing/2014/main" id="{D433C6F1-4B9D-4567-8F07-EF89BB33E0DB}"/>
              </a:ext>
            </a:extLst>
          </p:cNvPr>
          <p:cNvSpPr/>
          <p:nvPr/>
        </p:nvSpPr>
        <p:spPr>
          <a:xfrm>
            <a:off x="2034169" y="5625207"/>
            <a:ext cx="2415911" cy="996744"/>
          </a:xfrm>
          <a:prstGeom prst="flowChartTerminator">
            <a:avLst/>
          </a:prstGeom>
          <a:noFill/>
          <a:ln w="304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85E263E-238A-4936-B3D8-A652991005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104187" y="6243040"/>
            <a:ext cx="1884053" cy="31041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616A883-B290-44AD-96E6-4C3E21AF00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2192000" y="-718960"/>
            <a:ext cx="3617209" cy="3104160"/>
          </a:xfrm>
          <a:prstGeom prst="rect">
            <a:avLst/>
          </a:prstGeom>
        </p:spPr>
      </p:pic>
      <p:sp>
        <p:nvSpPr>
          <p:cNvPr id="14" name="Flowchart: Terminator 13">
            <a:extLst>
              <a:ext uri="{FF2B5EF4-FFF2-40B4-BE49-F238E27FC236}">
                <a16:creationId xmlns:a16="http://schemas.microsoft.com/office/drawing/2014/main" id="{17C2D952-A684-4C66-9B2A-CF5E0DF6CEB6}"/>
              </a:ext>
            </a:extLst>
          </p:cNvPr>
          <p:cNvSpPr/>
          <p:nvPr/>
        </p:nvSpPr>
        <p:spPr>
          <a:xfrm>
            <a:off x="1029526" y="4768512"/>
            <a:ext cx="2107374" cy="856695"/>
          </a:xfrm>
          <a:prstGeom prst="flowChartTerminator">
            <a:avLst/>
          </a:prstGeom>
          <a:noFill/>
          <a:ln w="304800"/>
          <a:scene3d>
            <a:camera prst="orthographicFront"/>
            <a:lightRig rig="twoPt" dir="t"/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Flowchart: Terminator 14">
            <a:extLst>
              <a:ext uri="{FF2B5EF4-FFF2-40B4-BE49-F238E27FC236}">
                <a16:creationId xmlns:a16="http://schemas.microsoft.com/office/drawing/2014/main" id="{C155F2B4-A675-44F6-B54F-CBE8AAE8446B}"/>
              </a:ext>
            </a:extLst>
          </p:cNvPr>
          <p:cNvSpPr/>
          <p:nvPr/>
        </p:nvSpPr>
        <p:spPr>
          <a:xfrm>
            <a:off x="4886567" y="5381473"/>
            <a:ext cx="2795867" cy="856695"/>
          </a:xfrm>
          <a:prstGeom prst="flowChartTerminator">
            <a:avLst/>
          </a:prstGeom>
          <a:noFill/>
          <a:ln w="304800"/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Flowchart: Terminator 17">
            <a:extLst>
              <a:ext uri="{FF2B5EF4-FFF2-40B4-BE49-F238E27FC236}">
                <a16:creationId xmlns:a16="http://schemas.microsoft.com/office/drawing/2014/main" id="{5B96788F-E8A9-4873-89F4-8C3323329A0F}"/>
              </a:ext>
            </a:extLst>
          </p:cNvPr>
          <p:cNvSpPr/>
          <p:nvPr/>
        </p:nvSpPr>
        <p:spPr>
          <a:xfrm>
            <a:off x="8335690" y="5360052"/>
            <a:ext cx="2107374" cy="856695"/>
          </a:xfrm>
          <a:prstGeom prst="flowChartTerminator">
            <a:avLst/>
          </a:prstGeom>
          <a:noFill/>
          <a:ln w="304800"/>
          <a:scene3d>
            <a:camera prst="orthographicFront">
              <a:rot lat="2403869" lon="1314471" rev="777831"/>
            </a:camera>
            <a:lightRig rig="twoPt" dir="t"/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72B420-8496-4F9F-9D5A-B4D39A0DAA11}"/>
              </a:ext>
            </a:extLst>
          </p:cNvPr>
          <p:cNvSpPr/>
          <p:nvPr/>
        </p:nvSpPr>
        <p:spPr>
          <a:xfrm>
            <a:off x="1523298" y="619832"/>
            <a:ext cx="3531301" cy="3609268"/>
          </a:xfrm>
          <a:prstGeom prst="rect">
            <a:avLst/>
          </a:prstGeom>
          <a:solidFill>
            <a:schemeClr val="bg1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1103F3-3B30-404D-9B9F-67EAC514D40E}"/>
              </a:ext>
            </a:extLst>
          </p:cNvPr>
          <p:cNvSpPr/>
          <p:nvPr/>
        </p:nvSpPr>
        <p:spPr>
          <a:xfrm>
            <a:off x="1523298" y="619831"/>
            <a:ext cx="3531301" cy="830997"/>
          </a:xfrm>
          <a:prstGeom prst="rect">
            <a:avLst/>
          </a:prstGeom>
          <a:solidFill>
            <a:srgbClr val="ED7D31"/>
          </a:solidFill>
          <a:ln w="57150">
            <a:solidFill>
              <a:schemeClr val="tx2">
                <a:lumMod val="75000"/>
              </a:schemeClr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DF5F1AB-7E3F-4C86-AA84-50EFAE25BC6B}"/>
              </a:ext>
            </a:extLst>
          </p:cNvPr>
          <p:cNvSpPr/>
          <p:nvPr/>
        </p:nvSpPr>
        <p:spPr>
          <a:xfrm>
            <a:off x="1685375" y="619832"/>
            <a:ext cx="324095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4800" dirty="0"/>
              <a:t>THE BAKERY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2F5441-52C7-4DAA-9C01-8F8507B87609}"/>
              </a:ext>
            </a:extLst>
          </p:cNvPr>
          <p:cNvSpPr/>
          <p:nvPr/>
        </p:nvSpPr>
        <p:spPr>
          <a:xfrm>
            <a:off x="2706096" y="3685392"/>
            <a:ext cx="1165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/>
              <a:t>ℱ</a:t>
            </a:r>
            <a:r>
              <a:rPr lang="en-GB" sz="2800" dirty="0"/>
              <a:t>1000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8DD71E-B174-4BF2-8ADD-370ED14744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03474" y="1640645"/>
            <a:ext cx="1604754" cy="2096005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1257B3F-9D95-40F1-BD01-6ED2F391EC47}"/>
              </a:ext>
            </a:extLst>
          </p:cNvPr>
          <p:cNvGrpSpPr/>
          <p:nvPr/>
        </p:nvGrpSpPr>
        <p:grpSpPr>
          <a:xfrm>
            <a:off x="654619" y="0"/>
            <a:ext cx="5731459" cy="4229100"/>
            <a:chOff x="654619" y="0"/>
            <a:chExt cx="5731459" cy="4229100"/>
          </a:xfrm>
        </p:grpSpPr>
        <p:sp>
          <p:nvSpPr>
            <p:cNvPr id="19" name="Flowchart: Terminator 18">
              <a:extLst>
                <a:ext uri="{FF2B5EF4-FFF2-40B4-BE49-F238E27FC236}">
                  <a16:creationId xmlns:a16="http://schemas.microsoft.com/office/drawing/2014/main" id="{0EB37059-C169-47CF-BCC8-DE3237A0A834}"/>
                </a:ext>
              </a:extLst>
            </p:cNvPr>
            <p:cNvSpPr/>
            <p:nvPr/>
          </p:nvSpPr>
          <p:spPr>
            <a:xfrm>
              <a:off x="654619" y="1708061"/>
              <a:ext cx="2422498" cy="1095436"/>
            </a:xfrm>
            <a:prstGeom prst="flowChartTerminator">
              <a:avLst/>
            </a:prstGeom>
            <a:noFill/>
            <a:ln w="2540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21330415" lon="1130650" rev="21501244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" name="Cube 2">
              <a:extLst>
                <a:ext uri="{FF2B5EF4-FFF2-40B4-BE49-F238E27FC236}">
                  <a16:creationId xmlns:a16="http://schemas.microsoft.com/office/drawing/2014/main" id="{86175278-AE42-4718-A816-B56E5B3CEA0C}"/>
                </a:ext>
              </a:extLst>
            </p:cNvPr>
            <p:cNvSpPr/>
            <p:nvPr/>
          </p:nvSpPr>
          <p:spPr>
            <a:xfrm>
              <a:off x="1523299" y="0"/>
              <a:ext cx="4165600" cy="4229100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" name="Flowchart: Terminator 19">
              <a:extLst>
                <a:ext uri="{FF2B5EF4-FFF2-40B4-BE49-F238E27FC236}">
                  <a16:creationId xmlns:a16="http://schemas.microsoft.com/office/drawing/2014/main" id="{E1BA4E4B-DD43-4C89-84C1-C53DB0CB2B42}"/>
                </a:ext>
              </a:extLst>
            </p:cNvPr>
            <p:cNvSpPr/>
            <p:nvPr/>
          </p:nvSpPr>
          <p:spPr>
            <a:xfrm>
              <a:off x="5116077" y="1841500"/>
              <a:ext cx="1270001" cy="561530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3048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3929FA5E-74E1-477A-82E4-3A44CA947AB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rcRect l="25165" r="23950" b="52027"/>
          <a:stretch/>
        </p:blipFill>
        <p:spPr>
          <a:xfrm>
            <a:off x="3741601" y="1306671"/>
            <a:ext cx="5198848" cy="328995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74026B9-D96A-4341-BF75-911B4D27BF78}"/>
              </a:ext>
            </a:extLst>
          </p:cNvPr>
          <p:cNvSpPr txBox="1"/>
          <p:nvPr/>
        </p:nvSpPr>
        <p:spPr>
          <a:xfrm>
            <a:off x="987620" y="6858000"/>
            <a:ext cx="1021676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9" tooltip="http://bilbosrandomthoughts.blogspot.com/2010/08/cartoon-saturday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0" tooltip="https://creativecommons.org/licenses/by-nc/3.0/"/>
              </a:rPr>
              <a:t>CC BY-NC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3290265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2B3393-E263-47F9-B8BC-25C33A46EAEB}"/>
              </a:ext>
            </a:extLst>
          </p:cNvPr>
          <p:cNvSpPr/>
          <p:nvPr/>
        </p:nvSpPr>
        <p:spPr>
          <a:xfrm>
            <a:off x="0" y="3287043"/>
            <a:ext cx="12192000" cy="3339895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BDB542-B594-41FD-AB49-FAB4987D4DF1}"/>
              </a:ext>
            </a:extLst>
          </p:cNvPr>
          <p:cNvSpPr txBox="1"/>
          <p:nvPr/>
        </p:nvSpPr>
        <p:spPr>
          <a:xfrm rot="322379">
            <a:off x="1080321" y="4914319"/>
            <a:ext cx="3000470" cy="467032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rgbClr val="FF0000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noxic SC Med" pitchFamily="2" charset="0"/>
              </a:rPr>
              <a:t>Gaming</a:t>
            </a:r>
            <a:endParaRPr lang="en-GB" sz="13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rgbClr val="FF0000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noxic SC Med" pitchFamily="2" charset="0"/>
            </a:endParaRPr>
          </a:p>
        </p:txBody>
      </p:sp>
      <p:pic>
        <p:nvPicPr>
          <p:cNvPr id="1026" name="Picture 2" descr="CoinDesk Crypto-Economics Explorer — Real-time Price Charts and Data">
            <a:extLst>
              <a:ext uri="{FF2B5EF4-FFF2-40B4-BE49-F238E27FC236}">
                <a16:creationId xmlns:a16="http://schemas.microsoft.com/office/drawing/2014/main" id="{3B68FA21-0F1D-4476-86A7-57822D4D1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11"/>
          <a:stretch/>
        </p:blipFill>
        <p:spPr bwMode="auto">
          <a:xfrm>
            <a:off x="381000" y="64028"/>
            <a:ext cx="11620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04FFF0-A4F8-4664-A89B-876D0E5833CA}"/>
              </a:ext>
            </a:extLst>
          </p:cNvPr>
          <p:cNvSpPr txBox="1"/>
          <p:nvPr/>
        </p:nvSpPr>
        <p:spPr>
          <a:xfrm>
            <a:off x="5087800" y="3954877"/>
            <a:ext cx="3134398" cy="1015663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6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noxic SC Med" pitchFamily="2" charset="0"/>
              </a:rPr>
              <a:t>FinTech</a:t>
            </a:r>
            <a:endParaRPr lang="en-GB" sz="199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Anoxic SC Me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D3E2C-9669-4E99-A76A-3CF5C2F728D8}"/>
              </a:ext>
            </a:extLst>
          </p:cNvPr>
          <p:cNvSpPr txBox="1"/>
          <p:nvPr/>
        </p:nvSpPr>
        <p:spPr>
          <a:xfrm rot="21324104">
            <a:off x="2268446" y="4064956"/>
            <a:ext cx="2562898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BioTech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4F5E3-20D8-445C-97C2-8840DF451A2E}"/>
              </a:ext>
            </a:extLst>
          </p:cNvPr>
          <p:cNvSpPr txBox="1"/>
          <p:nvPr/>
        </p:nvSpPr>
        <p:spPr>
          <a:xfrm rot="601257">
            <a:off x="4469844" y="5390913"/>
            <a:ext cx="1963624" cy="277440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11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StarTech</a:t>
            </a:r>
            <a:endParaRPr lang="en-GB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F78DA5-B196-41F4-A3F2-66B9A6D612D8}"/>
              </a:ext>
            </a:extLst>
          </p:cNvPr>
          <p:cNvSpPr txBox="1"/>
          <p:nvPr/>
        </p:nvSpPr>
        <p:spPr>
          <a:xfrm>
            <a:off x="6331528" y="5274373"/>
            <a:ext cx="3000470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noxic SC Med" pitchFamily="2" charset="0"/>
              </a:rPr>
              <a:t>CyberSec</a:t>
            </a:r>
            <a:endParaRPr lang="en-GB" sz="13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noxic SC Me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A7DC57-FF92-4A44-B45A-410FC8C2776C}"/>
              </a:ext>
            </a:extLst>
          </p:cNvPr>
          <p:cNvSpPr txBox="1"/>
          <p:nvPr/>
        </p:nvSpPr>
        <p:spPr>
          <a:xfrm rot="21420686">
            <a:off x="3686683" y="4800557"/>
            <a:ext cx="2985440" cy="366149"/>
          </a:xfrm>
          <a:prstGeom prst="rect">
            <a:avLst/>
          </a:prstGeom>
          <a:noFill/>
        </p:spPr>
        <p:txBody>
          <a:bodyPr wrap="square" rtlCol="0">
            <a:prstTxWarp prst="textPlain">
              <a:avLst>
                <a:gd name="adj" fmla="val 51204"/>
              </a:avLst>
            </a:prstTxWarp>
            <a:spAutoFit/>
          </a:bodyPr>
          <a:lstStyle/>
          <a:p>
            <a:r>
              <a:rPr lang="en-GB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noxic SC Med" pitchFamily="2" charset="0"/>
              </a:rPr>
              <a:t>Crypto</a:t>
            </a:r>
            <a:endParaRPr lang="en-GB" sz="13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noxic SC Me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60B8B0-85AA-4349-A350-1D81D2B74F87}"/>
              </a:ext>
            </a:extLst>
          </p:cNvPr>
          <p:cNvSpPr txBox="1"/>
          <p:nvPr/>
        </p:nvSpPr>
        <p:spPr>
          <a:xfrm rot="20707537">
            <a:off x="7329992" y="4614625"/>
            <a:ext cx="2562898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EdTech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31C7D2-DA00-404C-A51E-E7FEBB02B015}"/>
              </a:ext>
            </a:extLst>
          </p:cNvPr>
          <p:cNvSpPr txBox="1"/>
          <p:nvPr/>
        </p:nvSpPr>
        <p:spPr>
          <a:xfrm rot="616356">
            <a:off x="2251488" y="5471888"/>
            <a:ext cx="3708962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GreenTech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DEB90-2204-467E-B627-75F00F8448D3}"/>
              </a:ext>
            </a:extLst>
          </p:cNvPr>
          <p:cNvSpPr txBox="1"/>
          <p:nvPr/>
        </p:nvSpPr>
        <p:spPr>
          <a:xfrm rot="348997">
            <a:off x="7527385" y="3564320"/>
            <a:ext cx="2562898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LawTech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D41F81-BC85-4713-8319-44569DCC4EF5}"/>
              </a:ext>
            </a:extLst>
          </p:cNvPr>
          <p:cNvSpPr txBox="1"/>
          <p:nvPr/>
        </p:nvSpPr>
        <p:spPr>
          <a:xfrm>
            <a:off x="6823706" y="5940375"/>
            <a:ext cx="3798917" cy="365405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  <a:sp3d extrusionH="57150">
              <a:bevelT w="38100" h="38100" prst="angle"/>
            </a:sp3d>
          </a:bodyPr>
          <a:lstStyle/>
          <a:p>
            <a:r>
              <a:rPr lang="en-GB" sz="3200" b="1" dirty="0">
                <a:ln w="12700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noxic SC Med" pitchFamily="2" charset="0"/>
              </a:rPr>
              <a:t>Social Media</a:t>
            </a:r>
            <a:endParaRPr lang="en-GB" sz="8000" b="1" dirty="0"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noxic SC M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1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val 20">
            <a:extLst>
              <a:ext uri="{FF2B5EF4-FFF2-40B4-BE49-F238E27FC236}">
                <a16:creationId xmlns:a16="http://schemas.microsoft.com/office/drawing/2014/main" id="{E48CF0ED-8893-4D37-8564-199DE6F29912}"/>
              </a:ext>
            </a:extLst>
          </p:cNvPr>
          <p:cNvSpPr/>
          <p:nvPr/>
        </p:nvSpPr>
        <p:spPr>
          <a:xfrm rot="20765424">
            <a:off x="4070953" y="3798938"/>
            <a:ext cx="5341495" cy="14830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1F52D9-8410-4F63-BAEC-B721D95F930F}"/>
              </a:ext>
            </a:extLst>
          </p:cNvPr>
          <p:cNvGrpSpPr/>
          <p:nvPr/>
        </p:nvGrpSpPr>
        <p:grpSpPr>
          <a:xfrm>
            <a:off x="5036820" y="2505317"/>
            <a:ext cx="4393806" cy="4035181"/>
            <a:chOff x="5097780" y="2391017"/>
            <a:chExt cx="4393806" cy="4035181"/>
          </a:xfrm>
        </p:grpSpPr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BDFAC22-5139-4EDC-8B64-D3E199C4EE92}"/>
                </a:ext>
              </a:extLst>
            </p:cNvPr>
            <p:cNvSpPr/>
            <p:nvPr/>
          </p:nvSpPr>
          <p:spPr>
            <a:xfrm>
              <a:off x="5097780" y="2594620"/>
              <a:ext cx="3502069" cy="3831578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72E8356-2FF8-4541-8121-2D33DA75EAEB}"/>
                </a:ext>
              </a:extLst>
            </p:cNvPr>
            <p:cNvSpPr/>
            <p:nvPr/>
          </p:nvSpPr>
          <p:spPr>
            <a:xfrm>
              <a:off x="5321614" y="2615513"/>
              <a:ext cx="3037526" cy="340022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A33AEC31-F280-4D7F-B95B-B3C9BF0A0F59}"/>
                </a:ext>
              </a:extLst>
            </p:cNvPr>
            <p:cNvSpPr/>
            <p:nvPr/>
          </p:nvSpPr>
          <p:spPr>
            <a:xfrm>
              <a:off x="6812280" y="2391017"/>
              <a:ext cx="2679306" cy="28561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" name="Parallelogram 3">
            <a:extLst>
              <a:ext uri="{FF2B5EF4-FFF2-40B4-BE49-F238E27FC236}">
                <a16:creationId xmlns:a16="http://schemas.microsoft.com/office/drawing/2014/main" id="{CF7354A7-7460-46CC-90F4-C70605C8B001}"/>
              </a:ext>
            </a:extLst>
          </p:cNvPr>
          <p:cNvSpPr/>
          <p:nvPr/>
        </p:nvSpPr>
        <p:spPr>
          <a:xfrm rot="5400000">
            <a:off x="4831754" y="604557"/>
            <a:ext cx="972182" cy="626672"/>
          </a:xfrm>
          <a:prstGeom prst="parallelogram">
            <a:avLst>
              <a:gd name="adj" fmla="val 94583"/>
            </a:avLst>
          </a:prstGeom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Diamond 4">
            <a:extLst>
              <a:ext uri="{FF2B5EF4-FFF2-40B4-BE49-F238E27FC236}">
                <a16:creationId xmlns:a16="http://schemas.microsoft.com/office/drawing/2014/main" id="{DBA5692A-2E18-4417-BFE7-72B10184C8A7}"/>
              </a:ext>
            </a:extLst>
          </p:cNvPr>
          <p:cNvSpPr/>
          <p:nvPr/>
        </p:nvSpPr>
        <p:spPr>
          <a:xfrm rot="5400000">
            <a:off x="4404553" y="789747"/>
            <a:ext cx="1189220" cy="1264035"/>
          </a:xfrm>
          <a:prstGeom prst="diamond">
            <a:avLst/>
          </a:prstGeom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Parallelogram 6">
            <a:extLst>
              <a:ext uri="{FF2B5EF4-FFF2-40B4-BE49-F238E27FC236}">
                <a16:creationId xmlns:a16="http://schemas.microsoft.com/office/drawing/2014/main" id="{9B2CBA1C-1203-48E3-A071-2E4270810D0F}"/>
              </a:ext>
            </a:extLst>
          </p:cNvPr>
          <p:cNvSpPr/>
          <p:nvPr/>
        </p:nvSpPr>
        <p:spPr>
          <a:xfrm rot="16200000" flipH="1">
            <a:off x="4195417" y="603533"/>
            <a:ext cx="972182" cy="628720"/>
          </a:xfrm>
          <a:prstGeom prst="parallelogram">
            <a:avLst>
              <a:gd name="adj" fmla="val 94361"/>
            </a:avLst>
          </a:prstGeom>
          <a:gradFill flip="none" rotWithShape="0">
            <a:gsLst>
              <a:gs pos="0">
                <a:schemeClr val="accent1">
                  <a:lumMod val="110000"/>
                  <a:satMod val="105000"/>
                  <a:tint val="67000"/>
                </a:schemeClr>
              </a:gs>
              <a:gs pos="50000">
                <a:schemeClr val="accent1">
                  <a:lumMod val="105000"/>
                  <a:satMod val="103000"/>
                  <a:tint val="73000"/>
                </a:schemeClr>
              </a:gs>
              <a:gs pos="100000">
                <a:schemeClr val="accent1">
                  <a:lumMod val="105000"/>
                  <a:satMod val="109000"/>
                  <a:tint val="81000"/>
                </a:schemeClr>
              </a:gs>
            </a:gsLst>
            <a:lin ang="5400000" scaled="0"/>
            <a:tileRect/>
          </a:gradFill>
          <a:scene3d>
            <a:camera prst="orthographicFront"/>
            <a:lightRig rig="threePt" dir="t"/>
          </a:scene3d>
          <a:sp3d prstMaterial="softEdge">
            <a:bevelT w="107950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A8E8B3E-1C37-4D56-9AE2-806A638C41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774887" y="341368"/>
            <a:ext cx="441960" cy="2555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14D7F80-E367-408E-8A99-0ABD8CD368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955631" y="431802"/>
            <a:ext cx="1757290" cy="216281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3CAD01C-0ADD-474E-8178-51A6707A018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EFCFF"/>
              </a:clrFrom>
              <a:clrTo>
                <a:srgbClr val="FEFCFF">
                  <a:alpha val="0"/>
                </a:srgbClr>
              </a:clrTo>
            </a:clrChange>
          </a:blip>
          <a:srcRect l="23750" t="20472" r="23750"/>
          <a:stretch/>
        </p:blipFill>
        <p:spPr>
          <a:xfrm>
            <a:off x="2700414" y="1733012"/>
            <a:ext cx="2191626" cy="186744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32A66B4-F376-41A8-9AE2-E6DEBBC4B58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72558"/>
          <a:stretch/>
        </p:blipFill>
        <p:spPr>
          <a:xfrm rot="20750808">
            <a:off x="5500052" y="3295657"/>
            <a:ext cx="2272626" cy="59846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5B96F29-C23A-497E-B3BB-3622C9E4886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70450"/>
          <a:stretch/>
        </p:blipFill>
        <p:spPr>
          <a:xfrm rot="20636713">
            <a:off x="5947679" y="5131627"/>
            <a:ext cx="2233499" cy="63334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743E461-B97C-4BEE-B953-D2C96FBE1CF0}"/>
              </a:ext>
            </a:extLst>
          </p:cNvPr>
          <p:cNvSpPr/>
          <p:nvPr/>
        </p:nvSpPr>
        <p:spPr>
          <a:xfrm>
            <a:off x="5216847" y="3848100"/>
            <a:ext cx="3383002" cy="1399086"/>
          </a:xfrm>
          <a:prstGeom prst="rect">
            <a:avLst/>
          </a:prstGeom>
          <a:noFill/>
          <a:scene3d>
            <a:camera prst="perspectiveContrastingRightFacing"/>
            <a:lightRig rig="threePt" dir="t"/>
          </a:scene3d>
        </p:spPr>
        <p:txBody>
          <a:bodyPr wrap="none" lIns="91440" tIns="45720" rIns="91440" bIns="45720">
            <a:prstTxWarp prst="textCanUp">
              <a:avLst/>
            </a:prstTxWarp>
            <a:spAutoFit/>
          </a:bodyPr>
          <a:lstStyle/>
          <a:p>
            <a:pPr>
              <a:lnSpc>
                <a:spcPts val="6100"/>
              </a:lnSpc>
            </a:pPr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PUDDING</a:t>
            </a:r>
          </a:p>
          <a:p>
            <a:pPr>
              <a:lnSpc>
                <a:spcPts val="6100"/>
              </a:lnSpc>
            </a:pPr>
            <a:r>
              <a:rPr lang="en-US" sz="6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rial Rounded MT Bold" panose="020F0704030504030204" pitchFamily="34" charset="0"/>
              </a:rPr>
              <a:t>KING</a:t>
            </a:r>
          </a:p>
        </p:txBody>
      </p:sp>
      <p:pic>
        <p:nvPicPr>
          <p:cNvPr id="1026" name="Picture 2" descr="Doozers' to Premiere on Cartoonito | Animation World Network">
            <a:extLst>
              <a:ext uri="{FF2B5EF4-FFF2-40B4-BE49-F238E27FC236}">
                <a16:creationId xmlns:a16="http://schemas.microsoft.com/office/drawing/2014/main" id="{1400D7C4-8BB7-4841-8FFB-1423C590AE8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20194"/>
          <a:stretch/>
        </p:blipFill>
        <p:spPr bwMode="auto">
          <a:xfrm flipH="1">
            <a:off x="1619251" y="4578350"/>
            <a:ext cx="1930400" cy="1350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3C4474B-4B8E-4109-A439-B6758718BB6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9019992" y="2152758"/>
            <a:ext cx="1985375" cy="198537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9112987-77C6-4A74-BA55-82CB0C96B5C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4071" y="198755"/>
            <a:ext cx="2619375" cy="1438275"/>
          </a:xfrm>
          <a:prstGeom prst="rect">
            <a:avLst/>
          </a:prstGeom>
        </p:spPr>
      </p:pic>
      <p:pic>
        <p:nvPicPr>
          <p:cNvPr id="1025" name="Picture 1024">
            <a:extLst>
              <a:ext uri="{FF2B5EF4-FFF2-40B4-BE49-F238E27FC236}">
                <a16:creationId xmlns:a16="http://schemas.microsoft.com/office/drawing/2014/main" id="{EC031D6A-30D6-4DB3-B837-7F05C832902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 t="14552"/>
          <a:stretch/>
        </p:blipFill>
        <p:spPr>
          <a:xfrm>
            <a:off x="9824012" y="596875"/>
            <a:ext cx="1905000" cy="1627789"/>
          </a:xfrm>
          <a:prstGeom prst="rect">
            <a:avLst/>
          </a:prstGeom>
        </p:spPr>
      </p:pic>
      <p:pic>
        <p:nvPicPr>
          <p:cNvPr id="1029" name="Picture 1028">
            <a:extLst>
              <a:ext uri="{FF2B5EF4-FFF2-40B4-BE49-F238E27FC236}">
                <a16:creationId xmlns:a16="http://schemas.microsoft.com/office/drawing/2014/main" id="{A89F5AE6-FAF8-4E95-9BEA-92E64722BB41}"/>
              </a:ext>
            </a:extLst>
          </p:cNvPr>
          <p:cNvPicPr>
            <a:picLocks noChangeAspect="1"/>
          </p:cNvPicPr>
          <p:nvPr/>
        </p:nvPicPr>
        <p:blipFill>
          <a:blip r:embed="rId16">
            <a:clrChange>
              <a:clrFrom>
                <a:srgbClr val="601323"/>
              </a:clrFrom>
              <a:clrTo>
                <a:srgbClr val="601323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356521" y="2505317"/>
            <a:ext cx="2217744" cy="1430087"/>
          </a:xfrm>
          <a:prstGeom prst="rect">
            <a:avLst/>
          </a:prstGeom>
        </p:spPr>
      </p:pic>
      <p:sp>
        <p:nvSpPr>
          <p:cNvPr id="1030" name="Rectangle 1029">
            <a:extLst>
              <a:ext uri="{FF2B5EF4-FFF2-40B4-BE49-F238E27FC236}">
                <a16:creationId xmlns:a16="http://schemas.microsoft.com/office/drawing/2014/main" id="{AF69B9A6-5CEA-41B8-B38E-5E417AC238A1}"/>
              </a:ext>
            </a:extLst>
          </p:cNvPr>
          <p:cNvSpPr/>
          <p:nvPr/>
        </p:nvSpPr>
        <p:spPr>
          <a:xfrm>
            <a:off x="8693127" y="3462132"/>
            <a:ext cx="1648208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dirty="0">
                <a:ln w="12700">
                  <a:solidFill>
                    <a:srgbClr val="FFC000"/>
                  </a:solidFill>
                  <a:prstDash val="solid"/>
                </a:ln>
                <a:solidFill>
                  <a:srgbClr val="FF0000"/>
                </a:solidFill>
                <a:effectLst>
                  <a:innerShdw blurRad="63500" dist="50800" dir="2700000">
                    <a:prstClr val="black">
                      <a:alpha val="50000"/>
                    </a:prstClr>
                  </a:innerShdw>
                </a:effectLst>
                <a:latin typeface="Arial Rounded MT Bold" panose="020F0704030504030204" pitchFamily="34" charset="0"/>
              </a:rPr>
              <a:t>?</a:t>
            </a:r>
          </a:p>
        </p:txBody>
      </p:sp>
      <p:pic>
        <p:nvPicPr>
          <p:cNvPr id="1032" name="Picture 1031">
            <a:extLst>
              <a:ext uri="{FF2B5EF4-FFF2-40B4-BE49-F238E27FC236}">
                <a16:creationId xmlns:a16="http://schemas.microsoft.com/office/drawing/2014/main" id="{B5C6BE22-E4AC-4633-8EF8-66179B7CB8A9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841492" y="3200400"/>
            <a:ext cx="509016" cy="457200"/>
          </a:xfrm>
          <a:prstGeom prst="rect">
            <a:avLst/>
          </a:prstGeom>
        </p:spPr>
      </p:pic>
      <p:sp>
        <p:nvSpPr>
          <p:cNvPr id="1033" name="TextBox 1032">
            <a:extLst>
              <a:ext uri="{FF2B5EF4-FFF2-40B4-BE49-F238E27FC236}">
                <a16:creationId xmlns:a16="http://schemas.microsoft.com/office/drawing/2014/main" id="{37E18B5C-D5FF-439F-9242-0FA7029F506A}"/>
              </a:ext>
            </a:extLst>
          </p:cNvPr>
          <p:cNvSpPr txBox="1"/>
          <p:nvPr/>
        </p:nvSpPr>
        <p:spPr>
          <a:xfrm>
            <a:off x="5596000" y="3657600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://ui-cloud.com/modern-menu-gui-elements-psd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035" name="Picture 1034">
            <a:extLst>
              <a:ext uri="{FF2B5EF4-FFF2-40B4-BE49-F238E27FC236}">
                <a16:creationId xmlns:a16="http://schemas.microsoft.com/office/drawing/2014/main" id="{4C2CFB15-ADCA-4F9E-8CEF-37921796258E}"/>
              </a:ext>
            </a:extLst>
          </p:cNvPr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2"/>
              </a:ext>
            </a:extLst>
          </a:blip>
          <a:srcRect b="16877"/>
          <a:stretch/>
        </p:blipFill>
        <p:spPr>
          <a:xfrm>
            <a:off x="5831449" y="1304233"/>
            <a:ext cx="2754398" cy="2274267"/>
          </a:xfrm>
          <a:prstGeom prst="rect">
            <a:avLst/>
          </a:prstGeom>
        </p:spPr>
      </p:pic>
      <p:sp>
        <p:nvSpPr>
          <p:cNvPr id="1036" name="TextBox 1035">
            <a:extLst>
              <a:ext uri="{FF2B5EF4-FFF2-40B4-BE49-F238E27FC236}">
                <a16:creationId xmlns:a16="http://schemas.microsoft.com/office/drawing/2014/main" id="{6B88D1A1-B363-4A1F-A268-EF3044929670}"/>
              </a:ext>
            </a:extLst>
          </p:cNvPr>
          <p:cNvSpPr txBox="1"/>
          <p:nvPr/>
        </p:nvSpPr>
        <p:spPr>
          <a:xfrm>
            <a:off x="5745999" y="3806288"/>
            <a:ext cx="100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2" tooltip="http://ui-cloud.com/shiny-transparent-css-buttons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</p:spTree>
    <p:extLst>
      <p:ext uri="{BB962C8B-B14F-4D97-AF65-F5344CB8AC3E}">
        <p14:creationId xmlns:p14="http://schemas.microsoft.com/office/powerpoint/2010/main" val="35137380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904DAFF-2379-44D1-8BCD-BDA2472BC9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663971" y="683395"/>
            <a:ext cx="2395915" cy="18493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D248E8-D05B-42A0-86F1-95D66D3DFE43}"/>
              </a:ext>
            </a:extLst>
          </p:cNvPr>
          <p:cNvSpPr txBox="1"/>
          <p:nvPr/>
        </p:nvSpPr>
        <p:spPr>
          <a:xfrm>
            <a:off x="1653571" y="7026584"/>
            <a:ext cx="23959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3" tooltip="https://en.wikipedia.org/wiki/File:Logo_The_World_Bank.sv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A765CA-A04F-4B55-B2A3-C58F1FE4170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rcRect l="17905" r="24097"/>
          <a:stretch/>
        </p:blipFill>
        <p:spPr>
          <a:xfrm>
            <a:off x="4049486" y="68347"/>
            <a:ext cx="1906814" cy="178100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6C170D9-D06F-4FA5-9664-159ED78FBC2C}"/>
              </a:ext>
            </a:extLst>
          </p:cNvPr>
          <p:cNvSpPr txBox="1"/>
          <p:nvPr/>
        </p:nvSpPr>
        <p:spPr>
          <a:xfrm>
            <a:off x="150000" y="7049859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6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CE063CD-6DC6-4FB8-80D1-AE7348154F4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060606"/>
              </a:clrFrom>
              <a:clrTo>
                <a:srgbClr val="06060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295193" y="141567"/>
            <a:ext cx="2390109" cy="184934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00FDA2-5C5A-444D-8CF2-C6944A1B072C}"/>
              </a:ext>
            </a:extLst>
          </p:cNvPr>
          <p:cNvSpPr txBox="1"/>
          <p:nvPr/>
        </p:nvSpPr>
        <p:spPr>
          <a:xfrm>
            <a:off x="1964336" y="7326584"/>
            <a:ext cx="23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9" tooltip="http://www.freeimageslive.co.uk/free_stock_image/globe-people-jpg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7" tooltip="https://creativecommons.org/licenses/by/3.0/"/>
              </a:rPr>
              <a:t>CC BY</a:t>
            </a:r>
            <a:endParaRPr lang="en-GB" sz="90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A21AC68-6930-4F3B-94A1-D2CEAB00A3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5235152" y="4296064"/>
            <a:ext cx="2533650" cy="25336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683AA50-AFD1-490D-98F4-A8E9687318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360549" y="-307957"/>
            <a:ext cx="2390109" cy="310714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5D1AF06-0373-4A7E-A4BD-278D636FB0B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7951446" y="3887573"/>
            <a:ext cx="2136452" cy="28515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D326E70-2ACD-4ACB-BFC3-6B93042C2C9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1414090" y="4046535"/>
            <a:ext cx="1555819" cy="25336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988EDEFD-4F40-497B-9738-F795F2C5AF8C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5831645" y="707888"/>
            <a:ext cx="2613996" cy="261181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42A57DEC-33A7-48FF-A741-95848E61891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5831645" y="3859345"/>
            <a:ext cx="1905000" cy="83820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F04DFDB7-F906-406C-AD64-D0207E9A13A2}"/>
              </a:ext>
            </a:extLst>
          </p:cNvPr>
          <p:cNvSpPr txBox="1"/>
          <p:nvPr/>
        </p:nvSpPr>
        <p:spPr>
          <a:xfrm>
            <a:off x="10007407" y="3826688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1" tooltip="https://skulladay.blogspot.com/2007/12/braincase-xix.html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2" tooltip="https://creativecommons.org/licenses/by-nc-nd/3.0/"/>
              </a:rPr>
              <a:t>CC BY-NC-ND</a:t>
            </a:r>
            <a:endParaRPr lang="en-GB" sz="900"/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AE39AB3-07BE-43D2-A82B-5FE2236DA6F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10371719" y="2605088"/>
            <a:ext cx="1476375" cy="19050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19ED7D6-A2CB-4E32-BE0A-6D9B92E93AB2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6"/>
              </a:ext>
            </a:extLst>
          </a:blip>
          <a:stretch>
            <a:fillRect/>
          </a:stretch>
        </p:blipFill>
        <p:spPr>
          <a:xfrm>
            <a:off x="3414064" y="2852675"/>
            <a:ext cx="1840748" cy="2696239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1C0D2162-40AC-473F-8C5A-48721B0FAE9F}"/>
              </a:ext>
            </a:extLst>
          </p:cNvPr>
          <p:cNvSpPr txBox="1"/>
          <p:nvPr/>
        </p:nvSpPr>
        <p:spPr>
          <a:xfrm>
            <a:off x="3754989" y="6858000"/>
            <a:ext cx="468202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26" tooltip="https://witcher.gamepedia.com/Bloedzuiger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4" tooltip="https://creativecommons.org/licenses/by-sa/3.0/"/>
              </a:rPr>
              <a:t>CC BY-SA</a:t>
            </a:r>
            <a:endParaRPr lang="en-GB" sz="900"/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33B23BA-07DF-41DC-8427-7B9EAAA7ABE8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28"/>
              </a:ext>
            </a:extLst>
          </a:blip>
          <a:stretch>
            <a:fillRect/>
          </a:stretch>
        </p:blipFill>
        <p:spPr>
          <a:xfrm>
            <a:off x="4393109" y="-1604252"/>
            <a:ext cx="1838325" cy="17145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F8BA7CCE-4EDB-4154-B64B-8678E2BAF6CB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0"/>
              </a:ext>
            </a:extLst>
          </a:blip>
          <a:stretch>
            <a:fillRect/>
          </a:stretch>
        </p:blipFill>
        <p:spPr>
          <a:xfrm>
            <a:off x="6517914" y="-2116045"/>
            <a:ext cx="2540000" cy="25400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6BEDE96E-1880-4125-8B21-B361D5E3BE6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2"/>
              </a:ext>
            </a:extLst>
          </a:blip>
          <a:stretch>
            <a:fillRect/>
          </a:stretch>
        </p:blipFill>
        <p:spPr>
          <a:xfrm>
            <a:off x="9303187" y="-1928632"/>
            <a:ext cx="2540000" cy="254000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469A480A-28BA-442C-BB77-78BFF56A994F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4"/>
              </a:ext>
            </a:extLst>
          </a:blip>
          <a:stretch>
            <a:fillRect/>
          </a:stretch>
        </p:blipFill>
        <p:spPr>
          <a:xfrm>
            <a:off x="204768" y="2721750"/>
            <a:ext cx="2741166" cy="2985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03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A381E4-5A8E-4196-8646-41D6E0ED0A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2676525" y="1714500"/>
            <a:ext cx="3333750" cy="2743200"/>
          </a:xfrm>
          <a:prstGeom prst="rect">
            <a:avLst/>
          </a:prstGeom>
        </p:spPr>
      </p:pic>
      <p:pic>
        <p:nvPicPr>
          <p:cNvPr id="2050" name="Picture 2" descr="Microsoft account | Microsoft Account Privacy Settings">
            <a:extLst>
              <a:ext uri="{FF2B5EF4-FFF2-40B4-BE49-F238E27FC236}">
                <a16:creationId xmlns:a16="http://schemas.microsoft.com/office/drawing/2014/main" id="{613C124D-769A-499B-A60B-72F8433A2D6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16" t="11778" r="35065" b="10444"/>
          <a:stretch/>
        </p:blipFill>
        <p:spPr bwMode="auto">
          <a:xfrm>
            <a:off x="9639300" y="1955799"/>
            <a:ext cx="1909764" cy="2708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air share">
            <a:extLst>
              <a:ext uri="{FF2B5EF4-FFF2-40B4-BE49-F238E27FC236}">
                <a16:creationId xmlns:a16="http://schemas.microsoft.com/office/drawing/2014/main" id="{DEA8CBA0-CE7E-4141-85E5-1BCEDCA0E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136" y="3644900"/>
            <a:ext cx="4381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DACF6B3-745C-4808-8113-F82F859F3F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6540705" y="108151"/>
            <a:ext cx="3276190" cy="321269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F372BF7-F19A-4250-9BCB-4F4E40CAAEE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161333" y="3261518"/>
            <a:ext cx="4729164" cy="4729164"/>
          </a:xfrm>
          <a:prstGeom prst="rect">
            <a:avLst/>
          </a:prstGeom>
        </p:spPr>
      </p:pic>
      <p:pic>
        <p:nvPicPr>
          <p:cNvPr id="2054" name="Picture 6" descr="Stock Exchange (Civ6) | Civilization Wiki | Fandom">
            <a:extLst>
              <a:ext uri="{FF2B5EF4-FFF2-40B4-BE49-F238E27FC236}">
                <a16:creationId xmlns:a16="http://schemas.microsoft.com/office/drawing/2014/main" id="{51BFEAF1-B6CA-4561-9964-C69FD96998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9690" y="-187326"/>
            <a:ext cx="3429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B52BDB-6AC2-486B-A830-A13DA496F21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592636" y="1857375"/>
            <a:ext cx="6381750" cy="414337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89A45C3-23A1-47FE-B8B1-4B3AF7A5611A}"/>
              </a:ext>
            </a:extLst>
          </p:cNvPr>
          <p:cNvSpPr txBox="1"/>
          <p:nvPr/>
        </p:nvSpPr>
        <p:spPr>
          <a:xfrm>
            <a:off x="2905125" y="5500687"/>
            <a:ext cx="638175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2" tooltip="http://pngimg.com/download/92519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13" tooltip="https://creativecommons.org/licenses/by-nc/3.0/"/>
              </a:rPr>
              <a:t>CC BY-NC</a:t>
            </a:r>
            <a:endParaRPr lang="en-GB" sz="900"/>
          </a:p>
        </p:txBody>
      </p:sp>
      <p:pic>
        <p:nvPicPr>
          <p:cNvPr id="2056" name="Picture 8">
            <a:extLst>
              <a:ext uri="{FF2B5EF4-FFF2-40B4-BE49-F238E27FC236}">
                <a16:creationId xmlns:a16="http://schemas.microsoft.com/office/drawing/2014/main" id="{BF4E3A89-3425-4961-8E1B-5A074EBEFD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354" r="4672" b="8809"/>
          <a:stretch/>
        </p:blipFill>
        <p:spPr bwMode="auto">
          <a:xfrm>
            <a:off x="4991100" y="762000"/>
            <a:ext cx="4524375" cy="486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08418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A4F62-B840-4F0B-94A4-C218D342D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629" y="3631837"/>
            <a:ext cx="2838994" cy="2484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B422C-F4C7-41F6-88CD-2F4943363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1725" y="391885"/>
            <a:ext cx="2610533" cy="217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EAA40-01BF-4783-86E5-33F6AA9E8B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9893550">
            <a:off x="3403014" y="742043"/>
            <a:ext cx="3655324" cy="1670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8376F-6AFA-4CD6-8FB7-DF35DB068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954861" y="289831"/>
            <a:ext cx="2381250" cy="23812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5B8B04A-468A-4C5F-8AEC-5290D4DB12A1}"/>
              </a:ext>
            </a:extLst>
          </p:cNvPr>
          <p:cNvGrpSpPr/>
          <p:nvPr/>
        </p:nvGrpSpPr>
        <p:grpSpPr>
          <a:xfrm>
            <a:off x="6241142" y="2441212"/>
            <a:ext cx="2709698" cy="2381250"/>
            <a:chOff x="6241142" y="2441212"/>
            <a:chExt cx="2709698" cy="23812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4A3DC6-3381-48EC-9127-544A1E0C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6241142" y="2441212"/>
              <a:ext cx="2709698" cy="23812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144439-30EA-48DD-BF0F-589642984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5400000">
              <a:off x="6701842" y="2483416"/>
              <a:ext cx="1816434" cy="1816434"/>
            </a:xfrm>
            <a:prstGeom prst="rect">
              <a:avLst/>
            </a:prstGeom>
            <a:scene3d>
              <a:camera prst="isometricOffAxis1Top">
                <a:rot lat="18367679" lon="1357282" rev="1400014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8568583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2796C0-B289-4AEC-864E-54834304CE60}"/>
              </a:ext>
            </a:extLst>
          </p:cNvPr>
          <p:cNvSpPr txBox="1"/>
          <p:nvPr/>
        </p:nvSpPr>
        <p:spPr>
          <a:xfrm>
            <a:off x="5429249" y="81915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Found A Crypto </a:t>
            </a:r>
            <a:r>
              <a:rPr lang="en-GB" sz="4000" dirty="0" err="1">
                <a:latin typeface="Digital Dot Roadsign" panose="00000400000000000000" pitchFamily="2" charset="0"/>
              </a:rPr>
              <a:t>Startup</a:t>
            </a:r>
            <a:endParaRPr lang="en-GB" sz="4000" dirty="0">
              <a:latin typeface="Digital Dot Roadsign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ED4E0-E605-47BA-B2CA-2F796E98C141}"/>
              </a:ext>
            </a:extLst>
          </p:cNvPr>
          <p:cNvSpPr txBox="1"/>
          <p:nvPr/>
        </p:nvSpPr>
        <p:spPr>
          <a:xfrm>
            <a:off x="2076449" y="203835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Stake And Get Rewards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39077-F299-43DC-B058-5E1700832BBA}"/>
              </a:ext>
            </a:extLst>
          </p:cNvPr>
          <p:cNvSpPr txBox="1"/>
          <p:nvPr/>
        </p:nvSpPr>
        <p:spPr>
          <a:xfrm>
            <a:off x="6761474" y="1853684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Mine And Get Rewards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B9F13-8375-4A1F-A617-4D360D241A77}"/>
              </a:ext>
            </a:extLst>
          </p:cNvPr>
          <p:cNvSpPr txBox="1"/>
          <p:nvPr/>
        </p:nvSpPr>
        <p:spPr>
          <a:xfrm>
            <a:off x="4643499" y="3147537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Invest In Your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3C353-90EA-48A0-B840-264EB2532100}"/>
              </a:ext>
            </a:extLst>
          </p:cNvPr>
          <p:cNvSpPr txBox="1"/>
          <p:nvPr/>
        </p:nvSpPr>
        <p:spPr>
          <a:xfrm>
            <a:off x="2168942" y="4182071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Launch An ICO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4D09-AB40-48C9-96B1-248F51DBD1ED}"/>
              </a:ext>
            </a:extLst>
          </p:cNvPr>
          <p:cNvSpPr txBox="1"/>
          <p:nvPr/>
        </p:nvSpPr>
        <p:spPr>
          <a:xfrm>
            <a:off x="7240556" y="3997405"/>
            <a:ext cx="432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Run A Token Exchange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60C82-A007-4B35-9198-B450CA2A51B3}"/>
              </a:ext>
            </a:extLst>
          </p:cNvPr>
          <p:cNvSpPr txBox="1"/>
          <p:nvPr/>
        </p:nvSpPr>
        <p:spPr>
          <a:xfrm>
            <a:off x="4791810" y="5291258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Run An NFT Marketplace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03ADA-BE06-4A99-9B7C-C2FB7005A42A}"/>
              </a:ext>
            </a:extLst>
          </p:cNvPr>
          <p:cNvSpPr txBox="1"/>
          <p:nvPr/>
        </p:nvSpPr>
        <p:spPr>
          <a:xfrm>
            <a:off x="823639" y="566059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Buy/Sell Crypto-Assets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0E289-2F4D-4454-BEA4-1F19A5E51BB7}"/>
              </a:ext>
            </a:extLst>
          </p:cNvPr>
          <p:cNvSpPr txBox="1"/>
          <p:nvPr/>
        </p:nvSpPr>
        <p:spPr>
          <a:xfrm>
            <a:off x="1019942" y="96649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Invoke Your Community Chest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15815-444E-42B1-9A6A-61D9C4B2AF4D}"/>
              </a:ext>
            </a:extLst>
          </p:cNvPr>
          <p:cNvSpPr txBox="1"/>
          <p:nvPr/>
        </p:nvSpPr>
        <p:spPr>
          <a:xfrm>
            <a:off x="4389487" y="4320126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Took A Chance !</a:t>
            </a:r>
          </a:p>
        </p:txBody>
      </p:sp>
    </p:spTree>
    <p:extLst>
      <p:ext uri="{BB962C8B-B14F-4D97-AF65-F5344CB8AC3E}">
        <p14:creationId xmlns:p14="http://schemas.microsoft.com/office/powerpoint/2010/main" val="139593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BA0576F-2795-4F0A-B0A6-3ADACAD0EE0B}"/>
              </a:ext>
            </a:extLst>
          </p:cNvPr>
          <p:cNvGrpSpPr/>
          <p:nvPr/>
        </p:nvGrpSpPr>
        <p:grpSpPr>
          <a:xfrm>
            <a:off x="-192969" y="4859919"/>
            <a:ext cx="2364756" cy="1690043"/>
            <a:chOff x="5894125" y="1987894"/>
            <a:chExt cx="2364756" cy="1690043"/>
          </a:xfrm>
        </p:grpSpPr>
        <p:sp>
          <p:nvSpPr>
            <p:cNvPr id="73" name="Flowchart: Terminator 25">
              <a:extLst>
                <a:ext uri="{FF2B5EF4-FFF2-40B4-BE49-F238E27FC236}">
                  <a16:creationId xmlns:a16="http://schemas.microsoft.com/office/drawing/2014/main" id="{EA4EC1B2-1A5D-48EE-AB24-E594407037B9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E1E46246-5575-45E0-9014-F37DC9FA8B08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266474-6994-431C-B473-BA9983F375DE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6" name="Flowchart: Terminator 19">
              <a:extLst>
                <a:ext uri="{FF2B5EF4-FFF2-40B4-BE49-F238E27FC236}">
                  <a16:creationId xmlns:a16="http://schemas.microsoft.com/office/drawing/2014/main" id="{F8EF0519-A068-447F-A157-C2896AA1158A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C71C77-8F6C-4429-B723-15D2C2281A8C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08461D6-5D6E-499C-8849-7FCA9DCE7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97A3469-F46F-44C2-AF37-970A88324B8E}"/>
              </a:ext>
            </a:extLst>
          </p:cNvPr>
          <p:cNvGrpSpPr/>
          <p:nvPr/>
        </p:nvGrpSpPr>
        <p:grpSpPr>
          <a:xfrm>
            <a:off x="-192969" y="3308985"/>
            <a:ext cx="2364756" cy="1690043"/>
            <a:chOff x="5907763" y="108865"/>
            <a:chExt cx="2364756" cy="1690043"/>
          </a:xfrm>
        </p:grpSpPr>
        <p:sp>
          <p:nvSpPr>
            <p:cNvPr id="66" name="Flowchart: Terminator 25">
              <a:extLst>
                <a:ext uri="{FF2B5EF4-FFF2-40B4-BE49-F238E27FC236}">
                  <a16:creationId xmlns:a16="http://schemas.microsoft.com/office/drawing/2014/main" id="{2C568FA5-A174-47FD-9521-CA8AD5F1A9BF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148712CA-A44A-4D12-8FA3-28BBEE613A3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3E0D0C-D078-423F-B990-2F2F92E78C92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9" name="Flowchart: Terminator 19">
              <a:extLst>
                <a:ext uri="{FF2B5EF4-FFF2-40B4-BE49-F238E27FC236}">
                  <a16:creationId xmlns:a16="http://schemas.microsoft.com/office/drawing/2014/main" id="{C575B836-F693-4F93-848D-DF3D7E85F419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20D877B-FC78-42AC-8291-036B3649CC8A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9F3892D-B028-45DE-BA85-B66AB85FD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3720E7-9C99-42B1-9B85-5CA39DFF9C7E}"/>
              </a:ext>
            </a:extLst>
          </p:cNvPr>
          <p:cNvGrpSpPr/>
          <p:nvPr/>
        </p:nvGrpSpPr>
        <p:grpSpPr>
          <a:xfrm>
            <a:off x="10506580" y="4859919"/>
            <a:ext cx="2364756" cy="1690043"/>
            <a:chOff x="2146556" y="2676397"/>
            <a:chExt cx="2364756" cy="1690043"/>
          </a:xfrm>
        </p:grpSpPr>
        <p:sp>
          <p:nvSpPr>
            <p:cNvPr id="93" name="Flowchart: Terminator 25">
              <a:extLst>
                <a:ext uri="{FF2B5EF4-FFF2-40B4-BE49-F238E27FC236}">
                  <a16:creationId xmlns:a16="http://schemas.microsoft.com/office/drawing/2014/main" id="{9FBFEF66-C4C2-4B75-BF2A-C07C33F02EC3}"/>
                </a:ext>
              </a:extLst>
            </p:cNvPr>
            <p:cNvSpPr/>
            <p:nvPr/>
          </p:nvSpPr>
          <p:spPr>
            <a:xfrm>
              <a:off x="2146556" y="335438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38608A35-DDD4-4116-B5D0-88FEA0C31C2B}"/>
                </a:ext>
              </a:extLst>
            </p:cNvPr>
            <p:cNvSpPr/>
            <p:nvPr/>
          </p:nvSpPr>
          <p:spPr>
            <a:xfrm>
              <a:off x="2544792" y="267639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3669618-19BD-4067-9CB2-769A046AAC56}"/>
                </a:ext>
              </a:extLst>
            </p:cNvPr>
            <p:cNvSpPr/>
            <p:nvPr/>
          </p:nvSpPr>
          <p:spPr>
            <a:xfrm>
              <a:off x="2575273" y="294560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6" name="Flowchart: Terminator 19">
              <a:extLst>
                <a:ext uri="{FF2B5EF4-FFF2-40B4-BE49-F238E27FC236}">
                  <a16:creationId xmlns:a16="http://schemas.microsoft.com/office/drawing/2014/main" id="{D173D5CA-0D66-4C4B-9187-1ACAB216CB28}"/>
                </a:ext>
              </a:extLst>
            </p:cNvPr>
            <p:cNvSpPr/>
            <p:nvPr/>
          </p:nvSpPr>
          <p:spPr>
            <a:xfrm>
              <a:off x="3934881" y="339398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B7B4125-E00D-42EA-8621-F643B60F254D}"/>
                </a:ext>
              </a:extLst>
            </p:cNvPr>
            <p:cNvSpPr/>
            <p:nvPr/>
          </p:nvSpPr>
          <p:spPr>
            <a:xfrm>
              <a:off x="2568127" y="2939380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QUARANTINE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9724A510-6C58-4935-B6B5-CD98A876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27" y="3343036"/>
              <a:ext cx="887834" cy="965845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B18EC8E-4D01-4E2C-B935-41D9B325B26D}"/>
                </a:ext>
              </a:extLst>
            </p:cNvPr>
            <p:cNvSpPr/>
            <p:nvPr/>
          </p:nvSpPr>
          <p:spPr>
            <a:xfrm>
              <a:off x="3594895" y="3259908"/>
              <a:ext cx="322797" cy="1070943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>
                <a:lnSpc>
                  <a:spcPts val="1000"/>
                </a:lnSpc>
              </a:pPr>
              <a:r>
                <a:rPr lang="en-GB" sz="600" b="1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JUST VISITING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50394AD-DA6E-43ED-9A12-B853515EB62B}"/>
              </a:ext>
            </a:extLst>
          </p:cNvPr>
          <p:cNvGrpSpPr/>
          <p:nvPr/>
        </p:nvGrpSpPr>
        <p:grpSpPr>
          <a:xfrm>
            <a:off x="10506580" y="3308985"/>
            <a:ext cx="2364756" cy="1690043"/>
            <a:chOff x="132904" y="3751555"/>
            <a:chExt cx="2364756" cy="1690043"/>
          </a:xfrm>
        </p:grpSpPr>
        <p:sp>
          <p:nvSpPr>
            <p:cNvPr id="180" name="Flowchart: Terminator 25">
              <a:extLst>
                <a:ext uri="{FF2B5EF4-FFF2-40B4-BE49-F238E27FC236}">
                  <a16:creationId xmlns:a16="http://schemas.microsoft.com/office/drawing/2014/main" id="{0F6CF742-FA17-4216-B810-83581AF7788E}"/>
                </a:ext>
              </a:extLst>
            </p:cNvPr>
            <p:cNvSpPr/>
            <p:nvPr/>
          </p:nvSpPr>
          <p:spPr>
            <a:xfrm>
              <a:off x="132904" y="442953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Cube 180">
              <a:extLst>
                <a:ext uri="{FF2B5EF4-FFF2-40B4-BE49-F238E27FC236}">
                  <a16:creationId xmlns:a16="http://schemas.microsoft.com/office/drawing/2014/main" id="{F281087C-6DDB-49A7-AAA6-C94AAE8B0D59}"/>
                </a:ext>
              </a:extLst>
            </p:cNvPr>
            <p:cNvSpPr/>
            <p:nvPr/>
          </p:nvSpPr>
          <p:spPr>
            <a:xfrm>
              <a:off x="531140" y="375155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2088E7B9-C360-470C-A9A4-0B4CE532DCDE}"/>
                </a:ext>
              </a:extLst>
            </p:cNvPr>
            <p:cNvSpPr/>
            <p:nvPr/>
          </p:nvSpPr>
          <p:spPr>
            <a:xfrm>
              <a:off x="561621" y="402076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83" name="Flowchart: Terminator 19">
              <a:extLst>
                <a:ext uri="{FF2B5EF4-FFF2-40B4-BE49-F238E27FC236}">
                  <a16:creationId xmlns:a16="http://schemas.microsoft.com/office/drawing/2014/main" id="{18D47AEF-E0B5-4F9F-B278-9B103B1E16F5}"/>
                </a:ext>
              </a:extLst>
            </p:cNvPr>
            <p:cNvSpPr/>
            <p:nvPr/>
          </p:nvSpPr>
          <p:spPr>
            <a:xfrm>
              <a:off x="1921229" y="446914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E9EF219-E8F4-4DC6-A583-83585CD0B674}"/>
                </a:ext>
              </a:extLst>
            </p:cNvPr>
            <p:cNvSpPr/>
            <p:nvPr/>
          </p:nvSpPr>
          <p:spPr>
            <a:xfrm>
              <a:off x="554475" y="401453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Crypto On Chip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499E733-591D-41DF-BF42-7C0202328A69}"/>
                </a:ext>
              </a:extLst>
            </p:cNvPr>
            <p:cNvSpPr txBox="1"/>
            <p:nvPr/>
          </p:nvSpPr>
          <p:spPr>
            <a:xfrm>
              <a:off x="608714" y="51483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HW WALLET</a:t>
              </a:r>
            </a:p>
          </p:txBody>
        </p: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42176837-998B-44A0-A728-91B030A1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20537" y="4389099"/>
              <a:ext cx="831294" cy="830602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24C1002-076F-4FA1-AD18-DDBDA8560E58}"/>
              </a:ext>
            </a:extLst>
          </p:cNvPr>
          <p:cNvGrpSpPr/>
          <p:nvPr/>
        </p:nvGrpSpPr>
        <p:grpSpPr>
          <a:xfrm>
            <a:off x="6254643" y="4859919"/>
            <a:ext cx="2364756" cy="1690043"/>
            <a:chOff x="2550279" y="1025514"/>
            <a:chExt cx="2364756" cy="1690043"/>
          </a:xfrm>
        </p:grpSpPr>
        <p:sp>
          <p:nvSpPr>
            <p:cNvPr id="188" name="Flowchart: Terminator 25">
              <a:extLst>
                <a:ext uri="{FF2B5EF4-FFF2-40B4-BE49-F238E27FC236}">
                  <a16:creationId xmlns:a16="http://schemas.microsoft.com/office/drawing/2014/main" id="{5875B4C4-FCF8-4D93-91CA-DA2060AA9E1C}"/>
                </a:ext>
              </a:extLst>
            </p:cNvPr>
            <p:cNvSpPr/>
            <p:nvPr/>
          </p:nvSpPr>
          <p:spPr>
            <a:xfrm>
              <a:off x="2550279" y="170349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Cube 188">
              <a:extLst>
                <a:ext uri="{FF2B5EF4-FFF2-40B4-BE49-F238E27FC236}">
                  <a16:creationId xmlns:a16="http://schemas.microsoft.com/office/drawing/2014/main" id="{A5B886B3-5C94-44D4-978A-3210821A9942}"/>
                </a:ext>
              </a:extLst>
            </p:cNvPr>
            <p:cNvSpPr/>
            <p:nvPr/>
          </p:nvSpPr>
          <p:spPr>
            <a:xfrm>
              <a:off x="2948515" y="102551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33FBAD1-56EA-46D5-8DF6-E94FB69ED34F}"/>
                </a:ext>
              </a:extLst>
            </p:cNvPr>
            <p:cNvSpPr/>
            <p:nvPr/>
          </p:nvSpPr>
          <p:spPr>
            <a:xfrm>
              <a:off x="2986142" y="129134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1" name="Flowchart: Terminator 19">
              <a:extLst>
                <a:ext uri="{FF2B5EF4-FFF2-40B4-BE49-F238E27FC236}">
                  <a16:creationId xmlns:a16="http://schemas.microsoft.com/office/drawing/2014/main" id="{CF5E8A99-B500-4B4F-8460-DE221CF460D4}"/>
                </a:ext>
              </a:extLst>
            </p:cNvPr>
            <p:cNvSpPr/>
            <p:nvPr/>
          </p:nvSpPr>
          <p:spPr>
            <a:xfrm>
              <a:off x="4338604" y="174310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76E7E8-4FA4-4B27-8722-C021160A875A}"/>
                </a:ext>
              </a:extLst>
            </p:cNvPr>
            <p:cNvSpPr/>
            <p:nvPr/>
          </p:nvSpPr>
          <p:spPr>
            <a:xfrm>
              <a:off x="2971850" y="1288497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Privacy Connect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A8D78FC-26BA-41BD-A11D-6D03E9B26458}"/>
                </a:ext>
              </a:extLst>
            </p:cNvPr>
            <p:cNvSpPr txBox="1"/>
            <p:nvPr/>
          </p:nvSpPr>
          <p:spPr>
            <a:xfrm>
              <a:off x="3026089" y="242227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194" name="Picture 2" descr="Microsoft account | Microsoft Account Privacy Settings">
              <a:extLst>
                <a:ext uri="{FF2B5EF4-FFF2-40B4-BE49-F238E27FC236}">
                  <a16:creationId xmlns:a16="http://schemas.microsoft.com/office/drawing/2014/main" id="{31C07D76-842F-48B7-8B81-424E94B41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6" t="11778" r="35065" b="10444"/>
            <a:stretch/>
          </p:blipFill>
          <p:spPr bwMode="auto">
            <a:xfrm>
              <a:off x="3286125" y="1613894"/>
              <a:ext cx="654619" cy="928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6EF64A5-D03D-4BC9-AF3F-584E7B520D89}"/>
              </a:ext>
            </a:extLst>
          </p:cNvPr>
          <p:cNvGrpSpPr/>
          <p:nvPr/>
        </p:nvGrpSpPr>
        <p:grpSpPr>
          <a:xfrm>
            <a:off x="8424131" y="4859919"/>
            <a:ext cx="2364756" cy="1690043"/>
            <a:chOff x="275944" y="91913"/>
            <a:chExt cx="2364756" cy="1690043"/>
          </a:xfrm>
        </p:grpSpPr>
        <p:sp>
          <p:nvSpPr>
            <p:cNvPr id="164" name="Flowchart: Terminator 25">
              <a:extLst>
                <a:ext uri="{FF2B5EF4-FFF2-40B4-BE49-F238E27FC236}">
                  <a16:creationId xmlns:a16="http://schemas.microsoft.com/office/drawing/2014/main" id="{2F988C6C-C8D4-4CF5-A551-CE4ED95DB882}"/>
                </a:ext>
              </a:extLst>
            </p:cNvPr>
            <p:cNvSpPr/>
            <p:nvPr/>
          </p:nvSpPr>
          <p:spPr>
            <a:xfrm>
              <a:off x="275944" y="76989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67C0B1B6-8CF2-4F00-A66F-40BBDCCAB3D3}"/>
                </a:ext>
              </a:extLst>
            </p:cNvPr>
            <p:cNvSpPr/>
            <p:nvPr/>
          </p:nvSpPr>
          <p:spPr>
            <a:xfrm>
              <a:off x="674180" y="9191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2AC8946-BF79-4A64-BA0A-ECA30BB0C505}"/>
                </a:ext>
              </a:extLst>
            </p:cNvPr>
            <p:cNvSpPr/>
            <p:nvPr/>
          </p:nvSpPr>
          <p:spPr>
            <a:xfrm>
              <a:off x="704661" y="361118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7" name="Flowchart: Terminator 19">
              <a:extLst>
                <a:ext uri="{FF2B5EF4-FFF2-40B4-BE49-F238E27FC236}">
                  <a16:creationId xmlns:a16="http://schemas.microsoft.com/office/drawing/2014/main" id="{B35C1866-0E54-4BC5-AFA8-1DEDE8015428}"/>
                </a:ext>
              </a:extLst>
            </p:cNvPr>
            <p:cNvSpPr/>
            <p:nvPr/>
          </p:nvSpPr>
          <p:spPr>
            <a:xfrm>
              <a:off x="2064269" y="80950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602DCD2-6CAA-4F26-BE53-289E9945A362}"/>
                </a:ext>
              </a:extLst>
            </p:cNvPr>
            <p:cNvSpPr/>
            <p:nvPr/>
          </p:nvSpPr>
          <p:spPr>
            <a:xfrm>
              <a:off x="697515" y="35489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Smart Court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244E5CA-795A-4D0F-9210-20CD6CD06C69}"/>
                </a:ext>
              </a:extLst>
            </p:cNvPr>
            <p:cNvSpPr txBox="1"/>
            <p:nvPr/>
          </p:nvSpPr>
          <p:spPr>
            <a:xfrm>
              <a:off x="751754" y="14886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2EDF16B-BC71-4FD8-BC07-083AB7892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51635" y="702772"/>
              <a:ext cx="874786" cy="874786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AA3AECB-3ECE-432F-93C3-251D261B82FF}"/>
              </a:ext>
            </a:extLst>
          </p:cNvPr>
          <p:cNvGrpSpPr/>
          <p:nvPr/>
        </p:nvGrpSpPr>
        <p:grpSpPr>
          <a:xfrm>
            <a:off x="10506580" y="1779313"/>
            <a:ext cx="2364756" cy="1690043"/>
            <a:chOff x="2550279" y="2824123"/>
            <a:chExt cx="2364756" cy="1690043"/>
          </a:xfrm>
        </p:grpSpPr>
        <p:sp>
          <p:nvSpPr>
            <p:cNvPr id="196" name="Flowchart: Terminator 25">
              <a:extLst>
                <a:ext uri="{FF2B5EF4-FFF2-40B4-BE49-F238E27FC236}">
                  <a16:creationId xmlns:a16="http://schemas.microsoft.com/office/drawing/2014/main" id="{050D06BD-5DA0-4F2E-B43F-8B1C74AA1A8E}"/>
                </a:ext>
              </a:extLst>
            </p:cNvPr>
            <p:cNvSpPr/>
            <p:nvPr/>
          </p:nvSpPr>
          <p:spPr>
            <a:xfrm>
              <a:off x="2550279" y="350210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EDE1E2FE-4993-490F-905B-3A96350A5699}"/>
                </a:ext>
              </a:extLst>
            </p:cNvPr>
            <p:cNvSpPr/>
            <p:nvPr/>
          </p:nvSpPr>
          <p:spPr>
            <a:xfrm>
              <a:off x="2948515" y="282412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A48E337-EBE9-44E2-A8E2-D0C4BF304850}"/>
                </a:ext>
              </a:extLst>
            </p:cNvPr>
            <p:cNvSpPr/>
            <p:nvPr/>
          </p:nvSpPr>
          <p:spPr>
            <a:xfrm>
              <a:off x="2986142" y="308995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9" name="Flowchart: Terminator 19">
              <a:extLst>
                <a:ext uri="{FF2B5EF4-FFF2-40B4-BE49-F238E27FC236}">
                  <a16:creationId xmlns:a16="http://schemas.microsoft.com/office/drawing/2014/main" id="{175224C9-2586-4D39-9209-0917A0A4BDD6}"/>
                </a:ext>
              </a:extLst>
            </p:cNvPr>
            <p:cNvSpPr/>
            <p:nvPr/>
          </p:nvSpPr>
          <p:spPr>
            <a:xfrm>
              <a:off x="4338604" y="354171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A7CD22C-A877-4BA4-8F9B-A12CE6AC5C22}"/>
                </a:ext>
              </a:extLst>
            </p:cNvPr>
            <p:cNvSpPr/>
            <p:nvPr/>
          </p:nvSpPr>
          <p:spPr>
            <a:xfrm>
              <a:off x="2971850" y="308710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Wealth Share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3EF3CCA-51A0-4538-A06E-07EA526B06B0}"/>
                </a:ext>
              </a:extLst>
            </p:cNvPr>
            <p:cNvSpPr txBox="1"/>
            <p:nvPr/>
          </p:nvSpPr>
          <p:spPr>
            <a:xfrm>
              <a:off x="3026089" y="422087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202" name="Picture 4" descr="Fair share">
              <a:extLst>
                <a:ext uri="{FF2B5EF4-FFF2-40B4-BE49-F238E27FC236}">
                  <a16:creationId xmlns:a16="http://schemas.microsoft.com/office/drawing/2014/main" id="{5C36A66B-B35F-45F2-98A0-880761C60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542" y="3380663"/>
              <a:ext cx="1238130" cy="807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1886C3-3102-487E-9B40-CFA6743BF91A}"/>
              </a:ext>
            </a:extLst>
          </p:cNvPr>
          <p:cNvGrpSpPr/>
          <p:nvPr/>
        </p:nvGrpSpPr>
        <p:grpSpPr>
          <a:xfrm>
            <a:off x="6254643" y="3308985"/>
            <a:ext cx="2364756" cy="1690043"/>
            <a:chOff x="7112335" y="3670330"/>
            <a:chExt cx="2364756" cy="1690043"/>
          </a:xfrm>
        </p:grpSpPr>
        <p:sp>
          <p:nvSpPr>
            <p:cNvPr id="114" name="Flowchart: Terminator 25">
              <a:extLst>
                <a:ext uri="{FF2B5EF4-FFF2-40B4-BE49-F238E27FC236}">
                  <a16:creationId xmlns:a16="http://schemas.microsoft.com/office/drawing/2014/main" id="{D8B1CA9A-07C0-4A99-AC86-2F99324CB962}"/>
                </a:ext>
              </a:extLst>
            </p:cNvPr>
            <p:cNvSpPr/>
            <p:nvPr/>
          </p:nvSpPr>
          <p:spPr>
            <a:xfrm>
              <a:off x="7112335" y="434831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9CFB8578-A218-413F-B1D6-066C51C7CE73}"/>
                </a:ext>
              </a:extLst>
            </p:cNvPr>
            <p:cNvSpPr/>
            <p:nvPr/>
          </p:nvSpPr>
          <p:spPr>
            <a:xfrm>
              <a:off x="7510571" y="3670330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570D203-35F3-45E3-8A9E-02BF99B386E7}"/>
                </a:ext>
              </a:extLst>
            </p:cNvPr>
            <p:cNvSpPr/>
            <p:nvPr/>
          </p:nvSpPr>
          <p:spPr>
            <a:xfrm>
              <a:off x="7541052" y="393953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7" name="Flowchart: Terminator 19">
              <a:extLst>
                <a:ext uri="{FF2B5EF4-FFF2-40B4-BE49-F238E27FC236}">
                  <a16:creationId xmlns:a16="http://schemas.microsoft.com/office/drawing/2014/main" id="{5A4AA1DB-72C0-4D7A-AC48-B171582B9258}"/>
                </a:ext>
              </a:extLst>
            </p:cNvPr>
            <p:cNvSpPr/>
            <p:nvPr/>
          </p:nvSpPr>
          <p:spPr>
            <a:xfrm>
              <a:off x="8900660" y="4387917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A5D7E7D-EA90-4F0E-A555-6CB0C087C035}"/>
                </a:ext>
              </a:extLst>
            </p:cNvPr>
            <p:cNvSpPr/>
            <p:nvPr/>
          </p:nvSpPr>
          <p:spPr>
            <a:xfrm>
              <a:off x="7533906" y="3933313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Planet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of the Aces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9DEB3A9-A38B-47FA-87D7-B4EAF4DA257E}"/>
                </a:ext>
              </a:extLst>
            </p:cNvPr>
            <p:cNvSpPr txBox="1"/>
            <p:nvPr/>
          </p:nvSpPr>
          <p:spPr>
            <a:xfrm>
              <a:off x="7575161" y="5067086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2194DEC-D4C1-4853-A4C9-C0EB44FD4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091" y="4281689"/>
              <a:ext cx="1070048" cy="88049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BA133FE-ABD2-4185-A8F5-138DB34A89A7}"/>
              </a:ext>
            </a:extLst>
          </p:cNvPr>
          <p:cNvGrpSpPr/>
          <p:nvPr/>
        </p:nvGrpSpPr>
        <p:grpSpPr>
          <a:xfrm>
            <a:off x="-192969" y="1779313"/>
            <a:ext cx="2364756" cy="1690043"/>
            <a:chOff x="2161722" y="767001"/>
            <a:chExt cx="2364756" cy="1690043"/>
          </a:xfrm>
        </p:grpSpPr>
        <p:sp>
          <p:nvSpPr>
            <p:cNvPr id="84" name="Flowchart: Terminator 25">
              <a:extLst>
                <a:ext uri="{FF2B5EF4-FFF2-40B4-BE49-F238E27FC236}">
                  <a16:creationId xmlns:a16="http://schemas.microsoft.com/office/drawing/2014/main" id="{0C020B15-F621-4528-937A-D058238758F5}"/>
                </a:ext>
              </a:extLst>
            </p:cNvPr>
            <p:cNvSpPr/>
            <p:nvPr/>
          </p:nvSpPr>
          <p:spPr>
            <a:xfrm>
              <a:off x="2161722" y="1444984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BEB781B8-4677-4A5C-956A-378425078749}"/>
                </a:ext>
              </a:extLst>
            </p:cNvPr>
            <p:cNvSpPr/>
            <p:nvPr/>
          </p:nvSpPr>
          <p:spPr>
            <a:xfrm>
              <a:off x="2559958" y="767001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AE2460-5742-467E-BEE5-A2970EB1FCF2}"/>
                </a:ext>
              </a:extLst>
            </p:cNvPr>
            <p:cNvSpPr/>
            <p:nvPr/>
          </p:nvSpPr>
          <p:spPr>
            <a:xfrm>
              <a:off x="2590439" y="103620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7" name="Flowchart: Terminator 19">
              <a:extLst>
                <a:ext uri="{FF2B5EF4-FFF2-40B4-BE49-F238E27FC236}">
                  <a16:creationId xmlns:a16="http://schemas.microsoft.com/office/drawing/2014/main" id="{0A15642B-D2FB-483A-93C0-808005691F4F}"/>
                </a:ext>
              </a:extLst>
            </p:cNvPr>
            <p:cNvSpPr/>
            <p:nvPr/>
          </p:nvSpPr>
          <p:spPr>
            <a:xfrm>
              <a:off x="3950047" y="1484588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64925EA-1107-435F-9235-090A49805B5D}"/>
                </a:ext>
              </a:extLst>
            </p:cNvPr>
            <p:cNvSpPr/>
            <p:nvPr/>
          </p:nvSpPr>
          <p:spPr>
            <a:xfrm>
              <a:off x="2583293" y="1029984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COVID-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19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B870DFC-B94E-497A-8781-76FEDEF0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086" y="1387515"/>
              <a:ext cx="965745" cy="100643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889BC35-03AF-4CA3-9010-013F74FFCA41}"/>
              </a:ext>
            </a:extLst>
          </p:cNvPr>
          <p:cNvGrpSpPr/>
          <p:nvPr/>
        </p:nvGrpSpPr>
        <p:grpSpPr>
          <a:xfrm>
            <a:off x="4111109" y="4859919"/>
            <a:ext cx="2355899" cy="1690043"/>
            <a:chOff x="3367759" y="4715098"/>
            <a:chExt cx="2355899" cy="1690043"/>
          </a:xfrm>
        </p:grpSpPr>
        <p:sp>
          <p:nvSpPr>
            <p:cNvPr id="56" name="Flowchart: Terminator 25">
              <a:extLst>
                <a:ext uri="{FF2B5EF4-FFF2-40B4-BE49-F238E27FC236}">
                  <a16:creationId xmlns:a16="http://schemas.microsoft.com/office/drawing/2014/main" id="{786717F2-0720-4CEF-BF9A-1BE84A0400A1}"/>
                </a:ext>
              </a:extLst>
            </p:cNvPr>
            <p:cNvSpPr/>
            <p:nvPr/>
          </p:nvSpPr>
          <p:spPr>
            <a:xfrm>
              <a:off x="3367759" y="538685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D1CC2B7-6C4A-4F7D-B75E-AB4C8EC7F432}"/>
                </a:ext>
              </a:extLst>
            </p:cNvPr>
            <p:cNvSpPr/>
            <p:nvPr/>
          </p:nvSpPr>
          <p:spPr>
            <a:xfrm>
              <a:off x="3757138" y="471509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62B3D87-C12C-47C5-A316-5D6E7F2BB8D5}"/>
                </a:ext>
              </a:extLst>
            </p:cNvPr>
            <p:cNvSpPr/>
            <p:nvPr/>
          </p:nvSpPr>
          <p:spPr>
            <a:xfrm>
              <a:off x="3787619" y="498430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9" name="Flowchart: Terminator 19">
              <a:extLst>
                <a:ext uri="{FF2B5EF4-FFF2-40B4-BE49-F238E27FC236}">
                  <a16:creationId xmlns:a16="http://schemas.microsoft.com/office/drawing/2014/main" id="{D5B3AF65-E345-452C-9E1F-08460EBF4FD2}"/>
                </a:ext>
              </a:extLst>
            </p:cNvPr>
            <p:cNvSpPr/>
            <p:nvPr/>
          </p:nvSpPr>
          <p:spPr>
            <a:xfrm>
              <a:off x="5147227" y="543268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594B2B7-3067-417F-BAA0-9A0E649A2921}"/>
                </a:ext>
              </a:extLst>
            </p:cNvPr>
            <p:cNvSpPr/>
            <p:nvPr/>
          </p:nvSpPr>
          <p:spPr>
            <a:xfrm>
              <a:off x="3780473" y="497808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Boiler 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101731-7E39-4452-9A35-C2EFC2DACA73}"/>
                </a:ext>
              </a:extLst>
            </p:cNvPr>
            <p:cNvSpPr txBox="1"/>
            <p:nvPr/>
          </p:nvSpPr>
          <p:spPr>
            <a:xfrm>
              <a:off x="3862620" y="612270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BAKERY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25F113-2274-4A86-B68E-7426F8A3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110" y="5369453"/>
              <a:ext cx="686878" cy="834207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F0A6ACF-9FA1-4043-B2B0-BAF4C0AE8E36}"/>
              </a:ext>
            </a:extLst>
          </p:cNvPr>
          <p:cNvGrpSpPr/>
          <p:nvPr/>
        </p:nvGrpSpPr>
        <p:grpSpPr>
          <a:xfrm>
            <a:off x="4111109" y="3308985"/>
            <a:ext cx="2355899" cy="1690043"/>
            <a:chOff x="3367759" y="4032848"/>
            <a:chExt cx="2355899" cy="1690043"/>
          </a:xfrm>
        </p:grpSpPr>
        <p:sp>
          <p:nvSpPr>
            <p:cNvPr id="38" name="Flowchart: Terminator 25">
              <a:extLst>
                <a:ext uri="{FF2B5EF4-FFF2-40B4-BE49-F238E27FC236}">
                  <a16:creationId xmlns:a16="http://schemas.microsoft.com/office/drawing/2014/main" id="{BF7F2EBB-16FA-4DBA-AF55-2E528E214F05}"/>
                </a:ext>
              </a:extLst>
            </p:cNvPr>
            <p:cNvSpPr/>
            <p:nvPr/>
          </p:nvSpPr>
          <p:spPr>
            <a:xfrm>
              <a:off x="3367759" y="470460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5C312FCB-C6A2-4AEC-8F5C-8BB3FD571D7C}"/>
                </a:ext>
              </a:extLst>
            </p:cNvPr>
            <p:cNvSpPr/>
            <p:nvPr/>
          </p:nvSpPr>
          <p:spPr>
            <a:xfrm>
              <a:off x="3757138" y="403284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4EB3B-4512-4AA0-8884-B3392058506D}"/>
                </a:ext>
              </a:extLst>
            </p:cNvPr>
            <p:cNvSpPr/>
            <p:nvPr/>
          </p:nvSpPr>
          <p:spPr>
            <a:xfrm>
              <a:off x="3787619" y="430205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Flowchart: Terminator 19">
              <a:extLst>
                <a:ext uri="{FF2B5EF4-FFF2-40B4-BE49-F238E27FC236}">
                  <a16:creationId xmlns:a16="http://schemas.microsoft.com/office/drawing/2014/main" id="{9A2061E8-A70C-410C-A2C2-91601C30302F}"/>
                </a:ext>
              </a:extLst>
            </p:cNvPr>
            <p:cNvSpPr/>
            <p:nvPr/>
          </p:nvSpPr>
          <p:spPr>
            <a:xfrm>
              <a:off x="5147227" y="475043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88C6907-F695-447F-8B87-B998F31A2FBE}"/>
                </a:ext>
              </a:extLst>
            </p:cNvPr>
            <p:cNvSpPr/>
            <p:nvPr/>
          </p:nvSpPr>
          <p:spPr>
            <a:xfrm>
              <a:off x="3780473" y="429583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12</a:t>
              </a: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 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DOOZERS ARMY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974872D-0820-46AC-8C5E-64BB0DD6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886" y="4652563"/>
              <a:ext cx="1197810" cy="83787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31843-F775-4F24-A9FA-09F9BEC98C99}"/>
                </a:ext>
              </a:extLst>
            </p:cNvPr>
            <p:cNvSpPr txBox="1"/>
            <p:nvPr/>
          </p:nvSpPr>
          <p:spPr>
            <a:xfrm>
              <a:off x="3862620" y="5418225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2F164FD-93C4-4DA8-B587-C47DDAC8EBB5}"/>
              </a:ext>
            </a:extLst>
          </p:cNvPr>
          <p:cNvGrpSpPr/>
          <p:nvPr/>
        </p:nvGrpSpPr>
        <p:grpSpPr>
          <a:xfrm>
            <a:off x="4111109" y="1779313"/>
            <a:ext cx="2355899" cy="1690043"/>
            <a:chOff x="3353947" y="2172162"/>
            <a:chExt cx="2355899" cy="1690043"/>
          </a:xfrm>
        </p:grpSpPr>
        <p:sp>
          <p:nvSpPr>
            <p:cNvPr id="33" name="Flowchart: Terminator 25">
              <a:extLst>
                <a:ext uri="{FF2B5EF4-FFF2-40B4-BE49-F238E27FC236}">
                  <a16:creationId xmlns:a16="http://schemas.microsoft.com/office/drawing/2014/main" id="{60ADFBA4-52F5-484D-896E-135959D83A68}"/>
                </a:ext>
              </a:extLst>
            </p:cNvPr>
            <p:cNvSpPr/>
            <p:nvPr/>
          </p:nvSpPr>
          <p:spPr>
            <a:xfrm>
              <a:off x="3353947" y="284392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D0CB2573-215B-4E93-8481-9C16192B71FB}"/>
                </a:ext>
              </a:extLst>
            </p:cNvPr>
            <p:cNvSpPr/>
            <p:nvPr/>
          </p:nvSpPr>
          <p:spPr>
            <a:xfrm>
              <a:off x="3743326" y="217216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5CF97A-6702-4120-BC09-AA8B86495264}"/>
                </a:ext>
              </a:extLst>
            </p:cNvPr>
            <p:cNvSpPr/>
            <p:nvPr/>
          </p:nvSpPr>
          <p:spPr>
            <a:xfrm>
              <a:off x="3773807" y="244136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6" name="Flowchart: Terminator 19">
              <a:extLst>
                <a:ext uri="{FF2B5EF4-FFF2-40B4-BE49-F238E27FC236}">
                  <a16:creationId xmlns:a16="http://schemas.microsoft.com/office/drawing/2014/main" id="{7943A6EF-FAE3-4F1B-AA87-A5CDD495E781}"/>
                </a:ext>
              </a:extLst>
            </p:cNvPr>
            <p:cNvSpPr/>
            <p:nvPr/>
          </p:nvSpPr>
          <p:spPr>
            <a:xfrm>
              <a:off x="5133415" y="288974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452D47-9940-4A95-8299-685AAB9E1B1E}"/>
                </a:ext>
              </a:extLst>
            </p:cNvPr>
            <p:cNvSpPr/>
            <p:nvPr/>
          </p:nvSpPr>
          <p:spPr>
            <a:xfrm>
              <a:off x="3766661" y="2435145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Pudding King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96F38A0-F8F5-462B-8DDA-1DF7F5B7D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550" y="2815144"/>
              <a:ext cx="679229" cy="76296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77E0C4-90A4-473A-9188-F2A9161BF152}"/>
                </a:ext>
              </a:extLst>
            </p:cNvPr>
            <p:cNvSpPr txBox="1"/>
            <p:nvPr/>
          </p:nvSpPr>
          <p:spPr>
            <a:xfrm>
              <a:off x="3787619" y="3578113"/>
              <a:ext cx="1310637" cy="24746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GB" sz="1200" b="1" dirty="0">
                  <a:latin typeface="OCR A Extended" panose="02010509020102010303" pitchFamily="50" charset="0"/>
                </a:rPr>
                <a:t>BAKERY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C7F4F19-F138-4C30-A59B-E5124577AFF8}"/>
              </a:ext>
            </a:extLst>
          </p:cNvPr>
          <p:cNvGrpSpPr/>
          <p:nvPr/>
        </p:nvGrpSpPr>
        <p:grpSpPr>
          <a:xfrm>
            <a:off x="4111109" y="206199"/>
            <a:ext cx="2355899" cy="1690043"/>
            <a:chOff x="3323466" y="311476"/>
            <a:chExt cx="2355899" cy="1690043"/>
          </a:xfrm>
        </p:grpSpPr>
        <p:sp>
          <p:nvSpPr>
            <p:cNvPr id="32" name="Flowchart: Terminator 25">
              <a:extLst>
                <a:ext uri="{FF2B5EF4-FFF2-40B4-BE49-F238E27FC236}">
                  <a16:creationId xmlns:a16="http://schemas.microsoft.com/office/drawing/2014/main" id="{A1354274-20D1-45D1-9B07-CC649D238ED0}"/>
                </a:ext>
              </a:extLst>
            </p:cNvPr>
            <p:cNvSpPr/>
            <p:nvPr/>
          </p:nvSpPr>
          <p:spPr>
            <a:xfrm>
              <a:off x="3323466" y="98323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DB312AA5-2357-4156-B15A-38776C6032CA}"/>
                </a:ext>
              </a:extLst>
            </p:cNvPr>
            <p:cNvSpPr/>
            <p:nvPr/>
          </p:nvSpPr>
          <p:spPr>
            <a:xfrm>
              <a:off x="3712845" y="31147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12B659-3FB6-4F39-BBF2-5C9320B4A7D8}"/>
                </a:ext>
              </a:extLst>
            </p:cNvPr>
            <p:cNvSpPr/>
            <p:nvPr/>
          </p:nvSpPr>
          <p:spPr>
            <a:xfrm>
              <a:off x="3743326" y="58068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Terminator 19">
              <a:extLst>
                <a:ext uri="{FF2B5EF4-FFF2-40B4-BE49-F238E27FC236}">
                  <a16:creationId xmlns:a16="http://schemas.microsoft.com/office/drawing/2014/main" id="{8116CBC6-FDD2-471E-9EB8-03355E24EC0F}"/>
                </a:ext>
              </a:extLst>
            </p:cNvPr>
            <p:cNvSpPr/>
            <p:nvPr/>
          </p:nvSpPr>
          <p:spPr>
            <a:xfrm>
              <a:off x="5102934" y="102906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AE05DD-C91D-488B-8853-35D1EAA741BF}"/>
                </a:ext>
              </a:extLst>
            </p:cNvPr>
            <p:cNvSpPr/>
            <p:nvPr/>
          </p:nvSpPr>
          <p:spPr>
            <a:xfrm>
              <a:off x="3736180" y="574459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Ant Force One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ED947B9-5CC4-4717-8324-9323AE47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76" y="967120"/>
              <a:ext cx="967262" cy="82427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38F636-15C7-4BC8-9C5F-18BD31E782B8}"/>
                </a:ext>
              </a:extLst>
            </p:cNvPr>
            <p:cNvSpPr txBox="1"/>
            <p:nvPr/>
          </p:nvSpPr>
          <p:spPr>
            <a:xfrm>
              <a:off x="3803601" y="17063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3708969-F7A5-4D3A-9B4B-C020B43C0B1F}"/>
              </a:ext>
            </a:extLst>
          </p:cNvPr>
          <p:cNvGrpSpPr/>
          <p:nvPr/>
        </p:nvGrpSpPr>
        <p:grpSpPr>
          <a:xfrm>
            <a:off x="6254643" y="1779313"/>
            <a:ext cx="2364756" cy="1690043"/>
            <a:chOff x="7089000" y="1885815"/>
            <a:chExt cx="2364756" cy="1690043"/>
          </a:xfrm>
        </p:grpSpPr>
        <p:sp>
          <p:nvSpPr>
            <p:cNvPr id="103" name="Flowchart: Terminator 25">
              <a:extLst>
                <a:ext uri="{FF2B5EF4-FFF2-40B4-BE49-F238E27FC236}">
                  <a16:creationId xmlns:a16="http://schemas.microsoft.com/office/drawing/2014/main" id="{1C096F31-6476-4CED-87CC-E47C521B26B7}"/>
                </a:ext>
              </a:extLst>
            </p:cNvPr>
            <p:cNvSpPr/>
            <p:nvPr/>
          </p:nvSpPr>
          <p:spPr>
            <a:xfrm>
              <a:off x="7089000" y="256379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3573669D-8DDF-48E0-B808-A742A0D5CC46}"/>
                </a:ext>
              </a:extLst>
            </p:cNvPr>
            <p:cNvSpPr/>
            <p:nvPr/>
          </p:nvSpPr>
          <p:spPr>
            <a:xfrm>
              <a:off x="7487236" y="188581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91784E-5A28-434F-9BF6-E3A40D3F6531}"/>
                </a:ext>
              </a:extLst>
            </p:cNvPr>
            <p:cNvSpPr/>
            <p:nvPr/>
          </p:nvSpPr>
          <p:spPr>
            <a:xfrm>
              <a:off x="7517717" y="215502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6" name="Flowchart: Terminator 19">
              <a:extLst>
                <a:ext uri="{FF2B5EF4-FFF2-40B4-BE49-F238E27FC236}">
                  <a16:creationId xmlns:a16="http://schemas.microsoft.com/office/drawing/2014/main" id="{BA16CCA6-D6F1-4213-93D8-6D46D1A20B90}"/>
                </a:ext>
              </a:extLst>
            </p:cNvPr>
            <p:cNvSpPr/>
            <p:nvPr/>
          </p:nvSpPr>
          <p:spPr>
            <a:xfrm>
              <a:off x="8877325" y="260340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F74DEA5-D329-40F8-8205-46DE7D372EA6}"/>
                </a:ext>
              </a:extLst>
            </p:cNvPr>
            <p:cNvSpPr/>
            <p:nvPr/>
          </p:nvSpPr>
          <p:spPr>
            <a:xfrm>
              <a:off x="7510571" y="214879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Health Chain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B88F579-D05A-461C-A398-B3705AF55200}"/>
                </a:ext>
              </a:extLst>
            </p:cNvPr>
            <p:cNvSpPr txBox="1"/>
            <p:nvPr/>
          </p:nvSpPr>
          <p:spPr>
            <a:xfrm>
              <a:off x="7564810" y="328257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D703284-AF16-4A73-BFB9-0B6C77DA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445" y="2505082"/>
              <a:ext cx="971138" cy="868373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8AE8CBF-64FE-43BE-91E2-F72416A05EE5}"/>
              </a:ext>
            </a:extLst>
          </p:cNvPr>
          <p:cNvGrpSpPr/>
          <p:nvPr/>
        </p:nvGrpSpPr>
        <p:grpSpPr>
          <a:xfrm>
            <a:off x="6254643" y="206199"/>
            <a:ext cx="2364756" cy="1690043"/>
            <a:chOff x="7119481" y="137056"/>
            <a:chExt cx="2364756" cy="1690043"/>
          </a:xfrm>
        </p:grpSpPr>
        <p:sp>
          <p:nvSpPr>
            <p:cNvPr id="26" name="Flowchart: Terminator 25">
              <a:extLst>
                <a:ext uri="{FF2B5EF4-FFF2-40B4-BE49-F238E27FC236}">
                  <a16:creationId xmlns:a16="http://schemas.microsoft.com/office/drawing/2014/main" id="{CEB68A61-032E-4F96-A323-EAB032C943A8}"/>
                </a:ext>
              </a:extLst>
            </p:cNvPr>
            <p:cNvSpPr/>
            <p:nvPr/>
          </p:nvSpPr>
          <p:spPr>
            <a:xfrm>
              <a:off x="7119481" y="81503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11604FC2-782D-4D85-9CD1-20A283564ECB}"/>
                </a:ext>
              </a:extLst>
            </p:cNvPr>
            <p:cNvSpPr/>
            <p:nvPr/>
          </p:nvSpPr>
          <p:spPr>
            <a:xfrm>
              <a:off x="7517717" y="137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6BD6F9-6A23-4ECD-B232-3F1A56BC50A8}"/>
                </a:ext>
              </a:extLst>
            </p:cNvPr>
            <p:cNvSpPr/>
            <p:nvPr/>
          </p:nvSpPr>
          <p:spPr>
            <a:xfrm>
              <a:off x="7548198" y="40626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Flowchart: Terminator 19">
              <a:extLst>
                <a:ext uri="{FF2B5EF4-FFF2-40B4-BE49-F238E27FC236}">
                  <a16:creationId xmlns:a16="http://schemas.microsoft.com/office/drawing/2014/main" id="{B9F7BF5A-4628-4B82-84D5-9B116B42FD88}"/>
                </a:ext>
              </a:extLst>
            </p:cNvPr>
            <p:cNvSpPr/>
            <p:nvPr/>
          </p:nvSpPr>
          <p:spPr>
            <a:xfrm>
              <a:off x="8907806" y="854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3C7DB9-7949-45DC-AADF-75E7A1949150}"/>
                </a:ext>
              </a:extLst>
            </p:cNvPr>
            <p:cNvSpPr/>
            <p:nvPr/>
          </p:nvSpPr>
          <p:spPr>
            <a:xfrm>
              <a:off x="7541052" y="400039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Remainers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From The Hashes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5B79A08-F630-4E37-815E-D7209457E06A}"/>
                </a:ext>
              </a:extLst>
            </p:cNvPr>
            <p:cNvSpPr txBox="1"/>
            <p:nvPr/>
          </p:nvSpPr>
          <p:spPr>
            <a:xfrm>
              <a:off x="7582307" y="153381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CF441E4F-E28C-468E-8A3A-A74EB406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575" y="727842"/>
              <a:ext cx="869479" cy="893254"/>
            </a:xfrm>
            <a:prstGeom prst="rect">
              <a:avLst/>
            </a:prstGeom>
          </p:spPr>
        </p:pic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0D908EBE-1A3C-4807-ACAB-CAC59D8DEA78}"/>
              </a:ext>
            </a:extLst>
          </p:cNvPr>
          <p:cNvSpPr txBox="1"/>
          <p:nvPr/>
        </p:nvSpPr>
        <p:spPr>
          <a:xfrm>
            <a:off x="4620026" y="8681656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0EC959B-CC90-45A4-A943-42C823C04503}"/>
              </a:ext>
            </a:extLst>
          </p:cNvPr>
          <p:cNvSpPr txBox="1"/>
          <p:nvPr/>
        </p:nvSpPr>
        <p:spPr>
          <a:xfrm>
            <a:off x="5990011" y="9640591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2FFF81F-19B6-4669-A16F-6E8D7546D94D}"/>
              </a:ext>
            </a:extLst>
          </p:cNvPr>
          <p:cNvGrpSpPr/>
          <p:nvPr/>
        </p:nvGrpSpPr>
        <p:grpSpPr>
          <a:xfrm>
            <a:off x="8424131" y="3308985"/>
            <a:ext cx="2364756" cy="1690043"/>
            <a:chOff x="9477091" y="3731592"/>
            <a:chExt cx="2364756" cy="1690043"/>
          </a:xfrm>
        </p:grpSpPr>
        <p:sp>
          <p:nvSpPr>
            <p:cNvPr id="153" name="Flowchart: Terminator 25">
              <a:extLst>
                <a:ext uri="{FF2B5EF4-FFF2-40B4-BE49-F238E27FC236}">
                  <a16:creationId xmlns:a16="http://schemas.microsoft.com/office/drawing/2014/main" id="{53375489-A719-49F2-8FF9-F8D2AAE44018}"/>
                </a:ext>
              </a:extLst>
            </p:cNvPr>
            <p:cNvSpPr/>
            <p:nvPr/>
          </p:nvSpPr>
          <p:spPr>
            <a:xfrm>
              <a:off x="9477091" y="440957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Cube 153">
              <a:extLst>
                <a:ext uri="{FF2B5EF4-FFF2-40B4-BE49-F238E27FC236}">
                  <a16:creationId xmlns:a16="http://schemas.microsoft.com/office/drawing/2014/main" id="{932EA6D3-03FE-43F1-88D0-B11985E8BC60}"/>
                </a:ext>
              </a:extLst>
            </p:cNvPr>
            <p:cNvSpPr/>
            <p:nvPr/>
          </p:nvSpPr>
          <p:spPr>
            <a:xfrm>
              <a:off x="9875327" y="373159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41D344F-FA50-4A02-A7CB-776929881B3C}"/>
                </a:ext>
              </a:extLst>
            </p:cNvPr>
            <p:cNvSpPr/>
            <p:nvPr/>
          </p:nvSpPr>
          <p:spPr>
            <a:xfrm>
              <a:off x="9905808" y="400079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6" name="Flowchart: Terminator 19">
              <a:extLst>
                <a:ext uri="{FF2B5EF4-FFF2-40B4-BE49-F238E27FC236}">
                  <a16:creationId xmlns:a16="http://schemas.microsoft.com/office/drawing/2014/main" id="{9BD6CE2D-9514-47F6-9112-62ECEEF57735}"/>
                </a:ext>
              </a:extLst>
            </p:cNvPr>
            <p:cNvSpPr/>
            <p:nvPr/>
          </p:nvSpPr>
          <p:spPr>
            <a:xfrm>
              <a:off x="11265416" y="444917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9ADD659-A7CC-49C3-944D-61D52A7BF478}"/>
                </a:ext>
              </a:extLst>
            </p:cNvPr>
            <p:cNvSpPr/>
            <p:nvPr/>
          </p:nvSpPr>
          <p:spPr>
            <a:xfrm>
              <a:off x="9898662" y="399457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Citizen Chain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2D642A9-5753-4DA0-9653-E93D29ECCDE6}"/>
                </a:ext>
              </a:extLst>
            </p:cNvPr>
            <p:cNvSpPr txBox="1"/>
            <p:nvPr/>
          </p:nvSpPr>
          <p:spPr>
            <a:xfrm>
              <a:off x="9952901" y="512834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1A86C09A-2CC3-4910-9341-9529DD5C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060606"/>
                </a:clrFrom>
                <a:clrTo>
                  <a:srgbClr val="06060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10017518" y="4351767"/>
              <a:ext cx="1103979" cy="854204"/>
            </a:xfrm>
            <a:prstGeom prst="rect">
              <a:avLst/>
            </a:prstGeom>
          </p:spPr>
        </p:pic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D0922A85-31AB-40D0-87E4-38CB47576476}"/>
              </a:ext>
            </a:extLst>
          </p:cNvPr>
          <p:cNvSpPr txBox="1"/>
          <p:nvPr/>
        </p:nvSpPr>
        <p:spPr>
          <a:xfrm>
            <a:off x="1964336" y="7326584"/>
            <a:ext cx="23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22" tooltip="http://www.freeimageslive.co.uk/free_stock_image/globe-people-jp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20" tooltip="https://creativecommons.org/licenses/by/3.0/"/>
              </a:rPr>
              <a:t>CC BY</a:t>
            </a:r>
            <a:endParaRPr lang="en-GB" sz="9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5A55520-9CA4-4495-835B-70508313DA98}"/>
              </a:ext>
            </a:extLst>
          </p:cNvPr>
          <p:cNvGrpSpPr/>
          <p:nvPr/>
        </p:nvGrpSpPr>
        <p:grpSpPr>
          <a:xfrm>
            <a:off x="204775" y="206199"/>
            <a:ext cx="1946638" cy="1690043"/>
            <a:chOff x="868680" y="2666056"/>
            <a:chExt cx="1946638" cy="169004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08A47F6-B489-4FD8-9B28-A63ACEE68178}"/>
                </a:ext>
              </a:extLst>
            </p:cNvPr>
            <p:cNvSpPr/>
            <p:nvPr/>
          </p:nvSpPr>
          <p:spPr>
            <a:xfrm>
              <a:off x="868680" y="2666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90204C-DBE8-4130-A55A-0841E6FA9C64}"/>
                </a:ext>
              </a:extLst>
            </p:cNvPr>
            <p:cNvSpPr/>
            <p:nvPr/>
          </p:nvSpPr>
          <p:spPr>
            <a:xfrm>
              <a:off x="897730" y="2937641"/>
              <a:ext cx="1362076" cy="13914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9B583B-7045-4A77-9FB5-0B1AD6DD1F0A}"/>
                </a:ext>
              </a:extLst>
            </p:cNvPr>
            <p:cNvSpPr/>
            <p:nvPr/>
          </p:nvSpPr>
          <p:spPr>
            <a:xfrm>
              <a:off x="897731" y="2930498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180000" rtlCol="0" anchor="ctr"/>
            <a:lstStyle/>
            <a:p>
              <a:pPr algn="ctr"/>
              <a:r>
                <a: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GENESIS</a:t>
              </a:r>
            </a:p>
          </p:txBody>
        </p:sp>
        <p:sp>
          <p:nvSpPr>
            <p:cNvPr id="11" name="Flowchart: Terminator 19">
              <a:extLst>
                <a:ext uri="{FF2B5EF4-FFF2-40B4-BE49-F238E27FC236}">
                  <a16:creationId xmlns:a16="http://schemas.microsoft.com/office/drawing/2014/main" id="{005727DB-3951-404B-80A6-C3843641F954}"/>
                </a:ext>
              </a:extLst>
            </p:cNvPr>
            <p:cNvSpPr/>
            <p:nvPr/>
          </p:nvSpPr>
          <p:spPr>
            <a:xfrm>
              <a:off x="2238887" y="3383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E8BD8FF-1A32-4DDA-AB8C-6F71C690F900}"/>
                </a:ext>
              </a:extLst>
            </p:cNvPr>
            <p:cNvSpPr/>
            <p:nvPr/>
          </p:nvSpPr>
          <p:spPr>
            <a:xfrm rot="5400000">
              <a:off x="1509405" y="3521806"/>
              <a:ext cx="461263" cy="297332"/>
            </a:xfrm>
            <a:prstGeom prst="parallelogram">
              <a:avLst>
                <a:gd name="adj" fmla="val 94583"/>
              </a:avLst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4D1860B0-8181-4DC6-80C3-BDAB153ED853}"/>
                </a:ext>
              </a:extLst>
            </p:cNvPr>
            <p:cNvSpPr/>
            <p:nvPr/>
          </p:nvSpPr>
          <p:spPr>
            <a:xfrm rot="5400000">
              <a:off x="1306713" y="3621940"/>
              <a:ext cx="564241" cy="599738"/>
            </a:xfrm>
            <a:prstGeom prst="diamond">
              <a:avLst/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FB25098-CE21-4041-B2A6-FFE7FE1781F8}"/>
                </a:ext>
              </a:extLst>
            </p:cNvPr>
            <p:cNvSpPr/>
            <p:nvPr/>
          </p:nvSpPr>
          <p:spPr>
            <a:xfrm rot="16200000" flipH="1">
              <a:off x="1209049" y="3528463"/>
              <a:ext cx="461264" cy="298304"/>
            </a:xfrm>
            <a:prstGeom prst="parallelogram">
              <a:avLst>
                <a:gd name="adj" fmla="val 94361"/>
              </a:avLst>
            </a:prstGeom>
            <a:gradFill flip="none" rotWithShape="0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  <a:tileRect/>
            </a:gradFill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4C160B-A1B6-461D-8AA4-5F1F050B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1453242" y="3389822"/>
              <a:ext cx="271186" cy="156779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3FC862B-3D53-42A6-BA75-85D3A6652888}"/>
              </a:ext>
            </a:extLst>
          </p:cNvPr>
          <p:cNvGrpSpPr/>
          <p:nvPr/>
        </p:nvGrpSpPr>
        <p:grpSpPr>
          <a:xfrm>
            <a:off x="10506580" y="206199"/>
            <a:ext cx="2364756" cy="1690043"/>
            <a:chOff x="249642" y="1779937"/>
            <a:chExt cx="2364756" cy="1690043"/>
          </a:xfrm>
        </p:grpSpPr>
        <p:sp>
          <p:nvSpPr>
            <p:cNvPr id="172" name="Flowchart: Terminator 25">
              <a:extLst>
                <a:ext uri="{FF2B5EF4-FFF2-40B4-BE49-F238E27FC236}">
                  <a16:creationId xmlns:a16="http://schemas.microsoft.com/office/drawing/2014/main" id="{81DC4D79-B7C7-43BD-8F13-244CCB87D3F0}"/>
                </a:ext>
              </a:extLst>
            </p:cNvPr>
            <p:cNvSpPr/>
            <p:nvPr/>
          </p:nvSpPr>
          <p:spPr>
            <a:xfrm>
              <a:off x="249642" y="245792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Cube 172">
              <a:extLst>
                <a:ext uri="{FF2B5EF4-FFF2-40B4-BE49-F238E27FC236}">
                  <a16:creationId xmlns:a16="http://schemas.microsoft.com/office/drawing/2014/main" id="{1AA220A1-6155-4B01-A2D7-D4AED6883F23}"/>
                </a:ext>
              </a:extLst>
            </p:cNvPr>
            <p:cNvSpPr/>
            <p:nvPr/>
          </p:nvSpPr>
          <p:spPr>
            <a:xfrm>
              <a:off x="647878" y="177993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21FC07C-9853-4BB0-A5B9-5E139510F3D7}"/>
                </a:ext>
              </a:extLst>
            </p:cNvPr>
            <p:cNvSpPr/>
            <p:nvPr/>
          </p:nvSpPr>
          <p:spPr>
            <a:xfrm>
              <a:off x="678359" y="204914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5" name="Flowchart: Terminator 19">
              <a:extLst>
                <a:ext uri="{FF2B5EF4-FFF2-40B4-BE49-F238E27FC236}">
                  <a16:creationId xmlns:a16="http://schemas.microsoft.com/office/drawing/2014/main" id="{F6D8AF9F-2D2C-4A94-BFD0-B92F006E6D94}"/>
                </a:ext>
              </a:extLst>
            </p:cNvPr>
            <p:cNvSpPr/>
            <p:nvPr/>
          </p:nvSpPr>
          <p:spPr>
            <a:xfrm>
              <a:off x="2037967" y="249752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7409C5C-FC26-45EC-8669-BAC493FCCF83}"/>
                </a:ext>
              </a:extLst>
            </p:cNvPr>
            <p:cNvSpPr/>
            <p:nvPr/>
          </p:nvSpPr>
          <p:spPr>
            <a:xfrm>
              <a:off x="671213" y="2042920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Coinbridge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College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0E3792E-5DAD-4C5F-97CF-C0A1B5156853}"/>
                </a:ext>
              </a:extLst>
            </p:cNvPr>
            <p:cNvSpPr txBox="1"/>
            <p:nvPr/>
          </p:nvSpPr>
          <p:spPr>
            <a:xfrm>
              <a:off x="725452" y="3176693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EDUCATION</a:t>
              </a:r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F5C2D41-BDDD-4BC3-868D-B6FE0993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1068373" y="2390796"/>
              <a:ext cx="687451" cy="893686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1FBB9A5-42BF-4F88-B744-88347750EC3E}"/>
              </a:ext>
            </a:extLst>
          </p:cNvPr>
          <p:cNvGrpSpPr/>
          <p:nvPr/>
        </p:nvGrpSpPr>
        <p:grpSpPr>
          <a:xfrm>
            <a:off x="8424131" y="1779313"/>
            <a:ext cx="2364756" cy="1690043"/>
            <a:chOff x="9588621" y="1998532"/>
            <a:chExt cx="2364756" cy="1690043"/>
          </a:xfrm>
        </p:grpSpPr>
        <p:sp>
          <p:nvSpPr>
            <p:cNvPr id="140" name="Flowchart: Terminator 25">
              <a:extLst>
                <a:ext uri="{FF2B5EF4-FFF2-40B4-BE49-F238E27FC236}">
                  <a16:creationId xmlns:a16="http://schemas.microsoft.com/office/drawing/2014/main" id="{C1753324-4E20-45EC-9FEB-93FF47C78B53}"/>
                </a:ext>
              </a:extLst>
            </p:cNvPr>
            <p:cNvSpPr/>
            <p:nvPr/>
          </p:nvSpPr>
          <p:spPr>
            <a:xfrm>
              <a:off x="9588621" y="267651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CFF3EFEF-7DFB-4A0C-A1D1-FE6489CB099D}"/>
                </a:ext>
              </a:extLst>
            </p:cNvPr>
            <p:cNvSpPr/>
            <p:nvPr/>
          </p:nvSpPr>
          <p:spPr>
            <a:xfrm>
              <a:off x="9986857" y="199853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8E2119-784F-44AF-A993-BE772BA881D3}"/>
                </a:ext>
              </a:extLst>
            </p:cNvPr>
            <p:cNvSpPr/>
            <p:nvPr/>
          </p:nvSpPr>
          <p:spPr>
            <a:xfrm>
              <a:off x="10017338" y="226773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43" name="Flowchart: Terminator 19">
              <a:extLst>
                <a:ext uri="{FF2B5EF4-FFF2-40B4-BE49-F238E27FC236}">
                  <a16:creationId xmlns:a16="http://schemas.microsoft.com/office/drawing/2014/main" id="{F70935F9-03B2-45D5-9C15-70B353895B7A}"/>
                </a:ext>
              </a:extLst>
            </p:cNvPr>
            <p:cNvSpPr/>
            <p:nvPr/>
          </p:nvSpPr>
          <p:spPr>
            <a:xfrm>
              <a:off x="11376946" y="271611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584BB5B-9892-4153-A7DF-8FFCACF0728E}"/>
                </a:ext>
              </a:extLst>
            </p:cNvPr>
            <p:cNvSpPr/>
            <p:nvPr/>
          </p:nvSpPr>
          <p:spPr>
            <a:xfrm>
              <a:off x="10010192" y="226151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World Wide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Money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096FCC3-05DF-4230-B618-C38294833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rcRect l="17905" r="24097"/>
            <a:stretch/>
          </p:blipFill>
          <p:spPr>
            <a:xfrm>
              <a:off x="10158413" y="2617761"/>
              <a:ext cx="1031082" cy="96305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1F540FB-0CCC-4823-B5FE-B76539F81B0C}"/>
                </a:ext>
              </a:extLst>
            </p:cNvPr>
            <p:cNvSpPr txBox="1"/>
            <p:nvPr/>
          </p:nvSpPr>
          <p:spPr>
            <a:xfrm>
              <a:off x="10064431" y="339528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FIN TECH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6E2424C-2730-494C-AE18-5C158E3D5436}"/>
              </a:ext>
            </a:extLst>
          </p:cNvPr>
          <p:cNvGrpSpPr/>
          <p:nvPr/>
        </p:nvGrpSpPr>
        <p:grpSpPr>
          <a:xfrm>
            <a:off x="8424131" y="206199"/>
            <a:ext cx="2364756" cy="1690043"/>
            <a:chOff x="9651592" y="165065"/>
            <a:chExt cx="2364756" cy="1690043"/>
          </a:xfrm>
        </p:grpSpPr>
        <p:sp>
          <p:nvSpPr>
            <p:cNvPr id="127" name="Flowchart: Terminator 25">
              <a:extLst>
                <a:ext uri="{FF2B5EF4-FFF2-40B4-BE49-F238E27FC236}">
                  <a16:creationId xmlns:a16="http://schemas.microsoft.com/office/drawing/2014/main" id="{E18B7978-3EBA-452F-A60F-A1E63F6AE99B}"/>
                </a:ext>
              </a:extLst>
            </p:cNvPr>
            <p:cNvSpPr/>
            <p:nvPr/>
          </p:nvSpPr>
          <p:spPr>
            <a:xfrm>
              <a:off x="9651592" y="8430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FA983652-DE91-4B25-ADDA-E38D9C2160B7}"/>
                </a:ext>
              </a:extLst>
            </p:cNvPr>
            <p:cNvSpPr/>
            <p:nvPr/>
          </p:nvSpPr>
          <p:spPr>
            <a:xfrm>
              <a:off x="10049828" y="1650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C59D2B5-3DD8-48A5-B8FF-949078BDBDAE}"/>
                </a:ext>
              </a:extLst>
            </p:cNvPr>
            <p:cNvSpPr/>
            <p:nvPr/>
          </p:nvSpPr>
          <p:spPr>
            <a:xfrm>
              <a:off x="10080309" y="4342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0" name="Flowchart: Terminator 19">
              <a:extLst>
                <a:ext uri="{FF2B5EF4-FFF2-40B4-BE49-F238E27FC236}">
                  <a16:creationId xmlns:a16="http://schemas.microsoft.com/office/drawing/2014/main" id="{2FAB03DB-D17C-4003-9E70-B138B496713A}"/>
                </a:ext>
              </a:extLst>
            </p:cNvPr>
            <p:cNvSpPr/>
            <p:nvPr/>
          </p:nvSpPr>
          <p:spPr>
            <a:xfrm>
              <a:off x="11439917" y="8826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ECBA07-BA50-46DB-9D2A-0BAC4982EDDB}"/>
                </a:ext>
              </a:extLst>
            </p:cNvPr>
            <p:cNvSpPr/>
            <p:nvPr/>
          </p:nvSpPr>
          <p:spPr>
            <a:xfrm>
              <a:off x="10073163" y="42804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DecentraLife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B96EB4-168A-4E2E-8A4B-58EC867DA006}"/>
                </a:ext>
              </a:extLst>
            </p:cNvPr>
            <p:cNvSpPr txBox="1"/>
            <p:nvPr/>
          </p:nvSpPr>
          <p:spPr>
            <a:xfrm>
              <a:off x="10127402" y="156182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A591C38-8E9E-4514-8978-6982E38D0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clrChange>
                <a:clrFrom>
                  <a:srgbClr val="601323"/>
                </a:clrFrom>
                <a:clrTo>
                  <a:srgbClr val="60132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9"/>
                </a:ext>
              </a:extLst>
            </a:blip>
            <a:stretch>
              <a:fillRect/>
            </a:stretch>
          </p:blipFill>
          <p:spPr>
            <a:xfrm>
              <a:off x="10059238" y="737613"/>
              <a:ext cx="1354930" cy="873712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DB7B02C-7479-4F19-AB2B-C092EC3A820D}"/>
              </a:ext>
            </a:extLst>
          </p:cNvPr>
          <p:cNvGrpSpPr/>
          <p:nvPr/>
        </p:nvGrpSpPr>
        <p:grpSpPr>
          <a:xfrm>
            <a:off x="1882475" y="4859919"/>
            <a:ext cx="2364756" cy="1690043"/>
            <a:chOff x="5894125" y="1987894"/>
            <a:chExt cx="2364756" cy="1690043"/>
          </a:xfrm>
        </p:grpSpPr>
        <p:sp>
          <p:nvSpPr>
            <p:cNvPr id="220" name="Flowchart: Terminator 25">
              <a:extLst>
                <a:ext uri="{FF2B5EF4-FFF2-40B4-BE49-F238E27FC236}">
                  <a16:creationId xmlns:a16="http://schemas.microsoft.com/office/drawing/2014/main" id="{1B27E441-F434-4911-8FA7-1C5D40B6312D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51AFD61C-1143-4FA0-8AE5-E7D371BF4005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0316DE9-9608-403A-8A6B-8E03927B0F6A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3" name="Flowchart: Terminator 19">
              <a:extLst>
                <a:ext uri="{FF2B5EF4-FFF2-40B4-BE49-F238E27FC236}">
                  <a16:creationId xmlns:a16="http://schemas.microsoft.com/office/drawing/2014/main" id="{EF999B2C-52CC-4812-BB44-1DA1323B2072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E51C57B-7DCA-43DE-9A67-5E818FDC4213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A55C2446-EE3F-4A83-9F55-BA6AA27D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63F241B-7DD9-419C-9D6C-99CE5F562C91}"/>
              </a:ext>
            </a:extLst>
          </p:cNvPr>
          <p:cNvGrpSpPr/>
          <p:nvPr/>
        </p:nvGrpSpPr>
        <p:grpSpPr>
          <a:xfrm>
            <a:off x="1942847" y="3308985"/>
            <a:ext cx="2364756" cy="1690043"/>
            <a:chOff x="5907763" y="108865"/>
            <a:chExt cx="2364756" cy="1690043"/>
          </a:xfrm>
        </p:grpSpPr>
        <p:sp>
          <p:nvSpPr>
            <p:cNvPr id="227" name="Flowchart: Terminator 25">
              <a:extLst>
                <a:ext uri="{FF2B5EF4-FFF2-40B4-BE49-F238E27FC236}">
                  <a16:creationId xmlns:a16="http://schemas.microsoft.com/office/drawing/2014/main" id="{16D38D00-4026-46AC-BE9E-CF4875736117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40B7ED31-5843-47AB-91BA-D5E89C49276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85E8B89-6D1A-467A-80AE-3DB702FCB7FB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30" name="Flowchart: Terminator 19">
              <a:extLst>
                <a:ext uri="{FF2B5EF4-FFF2-40B4-BE49-F238E27FC236}">
                  <a16:creationId xmlns:a16="http://schemas.microsoft.com/office/drawing/2014/main" id="{CBBDC4FB-1E1E-446D-A333-CB1D64590A3F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EAFBB8F-F844-487B-9DA0-416AC33E39B8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F1A64068-FC07-49D3-9C22-455E2742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D6CF1C6-FCC3-4376-95A6-60D1BAF4F29B}"/>
              </a:ext>
            </a:extLst>
          </p:cNvPr>
          <p:cNvGrpSpPr/>
          <p:nvPr/>
        </p:nvGrpSpPr>
        <p:grpSpPr>
          <a:xfrm>
            <a:off x="1942847" y="1779313"/>
            <a:ext cx="2364756" cy="1690043"/>
            <a:chOff x="2486380" y="4734905"/>
            <a:chExt cx="2364756" cy="1690043"/>
          </a:xfrm>
        </p:grpSpPr>
        <p:sp>
          <p:nvSpPr>
            <p:cNvPr id="204" name="Flowchart: Terminator 25">
              <a:extLst>
                <a:ext uri="{FF2B5EF4-FFF2-40B4-BE49-F238E27FC236}">
                  <a16:creationId xmlns:a16="http://schemas.microsoft.com/office/drawing/2014/main" id="{AE7C556A-2398-4E56-B334-1FEFB9A706C7}"/>
                </a:ext>
              </a:extLst>
            </p:cNvPr>
            <p:cNvSpPr/>
            <p:nvPr/>
          </p:nvSpPr>
          <p:spPr>
            <a:xfrm>
              <a:off x="2486380" y="541288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C6C27AFA-B351-4F16-B455-E23428958A33}"/>
                </a:ext>
              </a:extLst>
            </p:cNvPr>
            <p:cNvSpPr/>
            <p:nvPr/>
          </p:nvSpPr>
          <p:spPr>
            <a:xfrm>
              <a:off x="2884616" y="473490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CA27FCD-4230-463A-993D-BFBB731FF331}"/>
                </a:ext>
              </a:extLst>
            </p:cNvPr>
            <p:cNvSpPr/>
            <p:nvPr/>
          </p:nvSpPr>
          <p:spPr>
            <a:xfrm>
              <a:off x="2915100" y="5015023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7" name="Flowchart: Terminator 19">
              <a:extLst>
                <a:ext uri="{FF2B5EF4-FFF2-40B4-BE49-F238E27FC236}">
                  <a16:creationId xmlns:a16="http://schemas.microsoft.com/office/drawing/2014/main" id="{A8555D25-F34B-44E1-A094-34030B81E4E7}"/>
                </a:ext>
              </a:extLst>
            </p:cNvPr>
            <p:cNvSpPr/>
            <p:nvPr/>
          </p:nvSpPr>
          <p:spPr>
            <a:xfrm>
              <a:off x="4274705" y="545249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55B92AD-4DB8-4C77-912E-9D2C1E9ADC0B}"/>
                </a:ext>
              </a:extLst>
            </p:cNvPr>
            <p:cNvSpPr/>
            <p:nvPr/>
          </p:nvSpPr>
          <p:spPr>
            <a:xfrm>
              <a:off x="2915100" y="5012174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The Grand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TezAAr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A5C4BAF-EA8C-423C-AF7E-CE538244D765}"/>
                </a:ext>
              </a:extLst>
            </p:cNvPr>
            <p:cNvSpPr txBox="1"/>
            <p:nvPr/>
          </p:nvSpPr>
          <p:spPr>
            <a:xfrm>
              <a:off x="2981240" y="61380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MARKETPLACE</a:t>
              </a:r>
            </a:p>
          </p:txBody>
        </p: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F9E29D3B-B029-4D8A-8CD2-F25C5EA9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918" y="5337323"/>
              <a:ext cx="852656" cy="942748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5B240AF-6D02-4F06-9920-F51C7F3240DA}"/>
              </a:ext>
            </a:extLst>
          </p:cNvPr>
          <p:cNvGrpSpPr/>
          <p:nvPr/>
        </p:nvGrpSpPr>
        <p:grpSpPr>
          <a:xfrm>
            <a:off x="1942847" y="206199"/>
            <a:ext cx="2364756" cy="1690043"/>
            <a:chOff x="5076221" y="4335066"/>
            <a:chExt cx="2364756" cy="1690043"/>
          </a:xfrm>
        </p:grpSpPr>
        <p:sp>
          <p:nvSpPr>
            <p:cNvPr id="212" name="Flowchart: Terminator 25">
              <a:extLst>
                <a:ext uri="{FF2B5EF4-FFF2-40B4-BE49-F238E27FC236}">
                  <a16:creationId xmlns:a16="http://schemas.microsoft.com/office/drawing/2014/main" id="{96B76591-FD4E-414B-A3B1-E37E32B13E2A}"/>
                </a:ext>
              </a:extLst>
            </p:cNvPr>
            <p:cNvSpPr/>
            <p:nvPr/>
          </p:nvSpPr>
          <p:spPr>
            <a:xfrm>
              <a:off x="5076221" y="501304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9C940FC2-898E-414F-B7D0-A45C68DAC211}"/>
                </a:ext>
              </a:extLst>
            </p:cNvPr>
            <p:cNvSpPr/>
            <p:nvPr/>
          </p:nvSpPr>
          <p:spPr>
            <a:xfrm>
              <a:off x="5474457" y="433506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97E8C9D-C60A-4C01-82BF-256EB465E538}"/>
                </a:ext>
              </a:extLst>
            </p:cNvPr>
            <p:cNvSpPr/>
            <p:nvPr/>
          </p:nvSpPr>
          <p:spPr>
            <a:xfrm>
              <a:off x="5504941" y="4615184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5" name="Flowchart: Terminator 19">
              <a:extLst>
                <a:ext uri="{FF2B5EF4-FFF2-40B4-BE49-F238E27FC236}">
                  <a16:creationId xmlns:a16="http://schemas.microsoft.com/office/drawing/2014/main" id="{03DE18A4-28D5-4A76-A7C9-F32BC725E890}"/>
                </a:ext>
              </a:extLst>
            </p:cNvPr>
            <p:cNvSpPr/>
            <p:nvPr/>
          </p:nvSpPr>
          <p:spPr>
            <a:xfrm>
              <a:off x="6864546" y="505265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9E5D19A-D288-42E1-B68A-9CC0CB011DEA}"/>
                </a:ext>
              </a:extLst>
            </p:cNvPr>
            <p:cNvSpPr/>
            <p:nvPr/>
          </p:nvSpPr>
          <p:spPr>
            <a:xfrm>
              <a:off x="5504941" y="4612335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N.Y.B.E</a:t>
              </a:r>
              <a:b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</a:b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CryptoNext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8A6F0FA-572E-46F5-BD83-F3531DF956A4}"/>
                </a:ext>
              </a:extLst>
            </p:cNvPr>
            <p:cNvSpPr txBox="1"/>
            <p:nvPr/>
          </p:nvSpPr>
          <p:spPr>
            <a:xfrm>
              <a:off x="5571081" y="573817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EXCHANGE</a:t>
              </a:r>
            </a:p>
          </p:txBody>
        </p:sp>
        <p:pic>
          <p:nvPicPr>
            <p:cNvPr id="218" name="Picture 6" descr="Stock Exchange (Civ6) | Civilization Wiki | Fandom">
              <a:extLst>
                <a:ext uri="{FF2B5EF4-FFF2-40B4-BE49-F238E27FC236}">
                  <a16:creationId xmlns:a16="http://schemas.microsoft.com/office/drawing/2014/main" id="{A2A5087B-C5FD-421E-90C5-DB83B7CEE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0311" y="4867275"/>
              <a:ext cx="842128" cy="1052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49049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alphacoders.com/302/302661.jpg">
            <a:extLst>
              <a:ext uri="{FF2B5EF4-FFF2-40B4-BE49-F238E27FC236}">
                <a16:creationId xmlns:a16="http://schemas.microsoft.com/office/drawing/2014/main" id="{66F5BED3-3822-466C-A10D-82C29674C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8537" y="975290"/>
            <a:ext cx="12792814" cy="7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14EBE99-A803-4485-B126-24AF52BAC91B}"/>
              </a:ext>
            </a:extLst>
          </p:cNvPr>
          <p:cNvSpPr/>
          <p:nvPr/>
        </p:nvSpPr>
        <p:spPr>
          <a:xfrm>
            <a:off x="-252425" y="-2105201"/>
            <a:ext cx="1664667" cy="1690043"/>
          </a:xfrm>
          <a:prstGeom prst="cube">
            <a:avLst>
              <a:gd name="adj" fmla="val 14939"/>
            </a:avLst>
          </a:prstGeom>
          <a:solidFill>
            <a:schemeClr val="bg1">
              <a:lumMod val="50000"/>
              <a:alpha val="74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twoPt" dir="t">
              <a:rot lat="0" lon="0" rev="10200000"/>
            </a:lightRig>
          </a:scene3d>
          <a:sp3d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19">
            <a:extLst>
              <a:ext uri="{FF2B5EF4-FFF2-40B4-BE49-F238E27FC236}">
                <a16:creationId xmlns:a16="http://schemas.microsoft.com/office/drawing/2014/main" id="{8CE9A01C-DE9A-4013-9EB8-57448007B363}"/>
              </a:ext>
            </a:extLst>
          </p:cNvPr>
          <p:cNvSpPr/>
          <p:nvPr/>
        </p:nvSpPr>
        <p:spPr>
          <a:xfrm>
            <a:off x="1179701" y="-1392377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7E5F6-7293-47FA-9149-0E1EFB474301}"/>
              </a:ext>
            </a:extLst>
          </p:cNvPr>
          <p:cNvSpPr txBox="1"/>
          <p:nvPr/>
        </p:nvSpPr>
        <p:spPr>
          <a:xfrm>
            <a:off x="-312439" y="-2742076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C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92BD7C-E366-48FA-8862-C198B8CEAEF9}"/>
              </a:ext>
            </a:extLst>
          </p:cNvPr>
          <p:cNvGrpSpPr/>
          <p:nvPr/>
        </p:nvGrpSpPr>
        <p:grpSpPr>
          <a:xfrm>
            <a:off x="1552792" y="-2105201"/>
            <a:ext cx="2371119" cy="1690043"/>
            <a:chOff x="2009992" y="206199"/>
            <a:chExt cx="2371119" cy="169004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06D5EC-6BFE-4BD3-815A-4592039B9BB9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24" name="Flowchart: Terminator 25">
                <a:extLst>
                  <a:ext uri="{FF2B5EF4-FFF2-40B4-BE49-F238E27FC236}">
                    <a16:creationId xmlns:a16="http://schemas.microsoft.com/office/drawing/2014/main" id="{FDE69313-4EEB-49D5-A73E-A59B3835123A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Flowchart: Terminator 25">
                <a:extLst>
                  <a:ext uri="{FF2B5EF4-FFF2-40B4-BE49-F238E27FC236}">
                    <a16:creationId xmlns:a16="http://schemas.microsoft.com/office/drawing/2014/main" id="{18C3147E-D560-4934-9758-DAD18B2087E9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536F0D92-CCF7-442F-BB13-08D903219F75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lowchart: Terminator 19">
              <a:extLst>
                <a:ext uri="{FF2B5EF4-FFF2-40B4-BE49-F238E27FC236}">
                  <a16:creationId xmlns:a16="http://schemas.microsoft.com/office/drawing/2014/main" id="{40E47885-579C-4357-85B0-0A7D08150BFD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33E2985-D9E6-40EA-9B2B-5D4F6276E1A6}"/>
              </a:ext>
            </a:extLst>
          </p:cNvPr>
          <p:cNvSpPr txBox="1"/>
          <p:nvPr/>
        </p:nvSpPr>
        <p:spPr>
          <a:xfrm>
            <a:off x="1981426" y="-2742077"/>
            <a:ext cx="111729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F12512-506A-4DB2-A75C-646E7DB2E583}"/>
              </a:ext>
            </a:extLst>
          </p:cNvPr>
          <p:cNvGrpSpPr/>
          <p:nvPr/>
        </p:nvGrpSpPr>
        <p:grpSpPr>
          <a:xfrm>
            <a:off x="3718145" y="-2105202"/>
            <a:ext cx="2371119" cy="1690043"/>
            <a:chOff x="2009992" y="206199"/>
            <a:chExt cx="2371119" cy="16900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82E9EE-D169-4244-BDCA-7100F68001BC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38" name="Flowchart: Terminator 25">
                <a:extLst>
                  <a:ext uri="{FF2B5EF4-FFF2-40B4-BE49-F238E27FC236}">
                    <a16:creationId xmlns:a16="http://schemas.microsoft.com/office/drawing/2014/main" id="{5F5633CD-E8E8-4BFB-8054-7C4372DC5B52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9" name="Flowchart: Terminator 25">
                <a:extLst>
                  <a:ext uri="{FF2B5EF4-FFF2-40B4-BE49-F238E27FC236}">
                    <a16:creationId xmlns:a16="http://schemas.microsoft.com/office/drawing/2014/main" id="{2DE6DE21-3F50-41BE-83DE-42D9BEA0DED7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4526709D-5DBF-4751-850E-EC8DC88C9ADA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Terminator 19">
              <a:extLst>
                <a:ext uri="{FF2B5EF4-FFF2-40B4-BE49-F238E27FC236}">
                  <a16:creationId xmlns:a16="http://schemas.microsoft.com/office/drawing/2014/main" id="{6E4E0292-7AD3-4F53-A384-8F49ABDB878A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CD6DFE4-6368-4B66-B80D-089800193DE4}"/>
              </a:ext>
            </a:extLst>
          </p:cNvPr>
          <p:cNvSpPr txBox="1"/>
          <p:nvPr/>
        </p:nvSpPr>
        <p:spPr>
          <a:xfrm>
            <a:off x="4146779" y="-2742078"/>
            <a:ext cx="10515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F90672-AC7E-4778-8EDB-5A49A67A8EA0}"/>
              </a:ext>
            </a:extLst>
          </p:cNvPr>
          <p:cNvGrpSpPr/>
          <p:nvPr/>
        </p:nvGrpSpPr>
        <p:grpSpPr>
          <a:xfrm>
            <a:off x="5954353" y="-1464804"/>
            <a:ext cx="401906" cy="475920"/>
            <a:chOff x="1977057" y="1690684"/>
            <a:chExt cx="401906" cy="475920"/>
          </a:xfrm>
        </p:grpSpPr>
        <p:sp>
          <p:nvSpPr>
            <p:cNvPr id="46" name="Flowchart: Terminator 25">
              <a:extLst>
                <a:ext uri="{FF2B5EF4-FFF2-40B4-BE49-F238E27FC236}">
                  <a16:creationId xmlns:a16="http://schemas.microsoft.com/office/drawing/2014/main" id="{744CBF77-53C2-490B-B4A9-5C2914F7C74E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Flowchart: Terminator 25">
              <a:extLst>
                <a:ext uri="{FF2B5EF4-FFF2-40B4-BE49-F238E27FC236}">
                  <a16:creationId xmlns:a16="http://schemas.microsoft.com/office/drawing/2014/main" id="{E8B534F9-3042-4ACB-BB2F-137D1B51443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4" name="Cube 43">
            <a:extLst>
              <a:ext uri="{FF2B5EF4-FFF2-40B4-BE49-F238E27FC236}">
                <a16:creationId xmlns:a16="http://schemas.microsoft.com/office/drawing/2014/main" id="{939C735D-E6D2-4606-A19F-A432BD41CF3D}"/>
              </a:ext>
            </a:extLst>
          </p:cNvPr>
          <p:cNvSpPr/>
          <p:nvPr/>
        </p:nvSpPr>
        <p:spPr>
          <a:xfrm>
            <a:off x="6311323" y="-2105202"/>
            <a:ext cx="1664667" cy="1690043"/>
          </a:xfrm>
          <a:prstGeom prst="cube">
            <a:avLst>
              <a:gd name="adj" fmla="val 1493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lowchart: Terminator 19">
            <a:extLst>
              <a:ext uri="{FF2B5EF4-FFF2-40B4-BE49-F238E27FC236}">
                <a16:creationId xmlns:a16="http://schemas.microsoft.com/office/drawing/2014/main" id="{97FF40AD-3CB4-4BA1-8AA2-658D2B8FCFB8}"/>
              </a:ext>
            </a:extLst>
          </p:cNvPr>
          <p:cNvSpPr/>
          <p:nvPr/>
        </p:nvSpPr>
        <p:spPr>
          <a:xfrm>
            <a:off x="7749041" y="-1387615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D63B1B-DA1A-44A2-A979-27896066D380}"/>
              </a:ext>
            </a:extLst>
          </p:cNvPr>
          <p:cNvSpPr txBox="1"/>
          <p:nvPr/>
        </p:nvSpPr>
        <p:spPr>
          <a:xfrm>
            <a:off x="6382987" y="-2742078"/>
            <a:ext cx="1059585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4E178A-43F1-4609-AA26-74ACAB0E09CE}"/>
              </a:ext>
            </a:extLst>
          </p:cNvPr>
          <p:cNvGrpSpPr/>
          <p:nvPr/>
        </p:nvGrpSpPr>
        <p:grpSpPr>
          <a:xfrm>
            <a:off x="8182278" y="-1464805"/>
            <a:ext cx="401906" cy="475920"/>
            <a:chOff x="1977057" y="1690684"/>
            <a:chExt cx="401906" cy="475920"/>
          </a:xfrm>
        </p:grpSpPr>
        <p:sp>
          <p:nvSpPr>
            <p:cNvPr id="54" name="Flowchart: Terminator 25">
              <a:extLst>
                <a:ext uri="{FF2B5EF4-FFF2-40B4-BE49-F238E27FC236}">
                  <a16:creationId xmlns:a16="http://schemas.microsoft.com/office/drawing/2014/main" id="{E0D6468B-829C-40F8-9FA8-197A38CCA105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Flowchart: Terminator 25">
              <a:extLst>
                <a:ext uri="{FF2B5EF4-FFF2-40B4-BE49-F238E27FC236}">
                  <a16:creationId xmlns:a16="http://schemas.microsoft.com/office/drawing/2014/main" id="{BA8F2FCA-8DA3-447D-AD37-F47BA052BEF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2" name="Cube 51">
            <a:extLst>
              <a:ext uri="{FF2B5EF4-FFF2-40B4-BE49-F238E27FC236}">
                <a16:creationId xmlns:a16="http://schemas.microsoft.com/office/drawing/2014/main" id="{BA064AAC-EDE6-40B7-B113-2D6CC86142CD}"/>
              </a:ext>
            </a:extLst>
          </p:cNvPr>
          <p:cNvSpPr/>
          <p:nvPr/>
        </p:nvSpPr>
        <p:spPr>
          <a:xfrm>
            <a:off x="8539248" y="-2105203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Flowchart: Terminator 19">
            <a:extLst>
              <a:ext uri="{FF2B5EF4-FFF2-40B4-BE49-F238E27FC236}">
                <a16:creationId xmlns:a16="http://schemas.microsoft.com/office/drawing/2014/main" id="{D3AB0967-13D8-496E-905C-1EF0CC8F5FE6}"/>
              </a:ext>
            </a:extLst>
          </p:cNvPr>
          <p:cNvSpPr/>
          <p:nvPr/>
        </p:nvSpPr>
        <p:spPr>
          <a:xfrm>
            <a:off x="9361336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66DAED-C680-4131-AE26-FF1798CE0B91}"/>
              </a:ext>
            </a:extLst>
          </p:cNvPr>
          <p:cNvSpPr txBox="1"/>
          <p:nvPr/>
        </p:nvSpPr>
        <p:spPr>
          <a:xfrm>
            <a:off x="8734740" y="-2742079"/>
            <a:ext cx="96500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t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FC1A67F7-0A73-4300-A456-57D060BD0D1C}"/>
              </a:ext>
            </a:extLst>
          </p:cNvPr>
          <p:cNvGrpSpPr/>
          <p:nvPr/>
        </p:nvGrpSpPr>
        <p:grpSpPr>
          <a:xfrm>
            <a:off x="9671849" y="2273732"/>
            <a:ext cx="324747" cy="451757"/>
            <a:chOff x="1977649" y="1690695"/>
            <a:chExt cx="401314" cy="478431"/>
          </a:xfrm>
        </p:grpSpPr>
        <p:sp>
          <p:nvSpPr>
            <p:cNvPr id="62" name="Flowchart: Terminator 25">
              <a:extLst>
                <a:ext uri="{FF2B5EF4-FFF2-40B4-BE49-F238E27FC236}">
                  <a16:creationId xmlns:a16="http://schemas.microsoft.com/office/drawing/2014/main" id="{E5B9234A-22F4-4CB5-BFD6-AF60471A75B3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Flowchart: Terminator 25">
              <a:extLst>
                <a:ext uri="{FF2B5EF4-FFF2-40B4-BE49-F238E27FC236}">
                  <a16:creationId xmlns:a16="http://schemas.microsoft.com/office/drawing/2014/main" id="{2F980641-C55F-483E-A390-8DB2CCF0FC62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60" name="Cube 59">
            <a:extLst>
              <a:ext uri="{FF2B5EF4-FFF2-40B4-BE49-F238E27FC236}">
                <a16:creationId xmlns:a16="http://schemas.microsoft.com/office/drawing/2014/main" id="{4B522CB2-A10D-44F7-86C4-F44F5AB20617}"/>
              </a:ext>
            </a:extLst>
          </p:cNvPr>
          <p:cNvSpPr/>
          <p:nvPr/>
        </p:nvSpPr>
        <p:spPr>
          <a:xfrm>
            <a:off x="9897685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996E036-A0C2-4DC9-94F9-645BD187C132}"/>
              </a:ext>
            </a:extLst>
          </p:cNvPr>
          <p:cNvSpPr txBox="1"/>
          <p:nvPr/>
        </p:nvSpPr>
        <p:spPr>
          <a:xfrm>
            <a:off x="10022826" y="930648"/>
            <a:ext cx="12118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o</a:t>
            </a:r>
          </a:p>
        </p:txBody>
      </p:sp>
      <p:sp>
        <p:nvSpPr>
          <p:cNvPr id="64" name="Cube 63">
            <a:extLst>
              <a:ext uri="{FF2B5EF4-FFF2-40B4-BE49-F238E27FC236}">
                <a16:creationId xmlns:a16="http://schemas.microsoft.com/office/drawing/2014/main" id="{E79A02A2-BCF4-444B-9528-CF07877CD2B0}"/>
              </a:ext>
            </a:extLst>
          </p:cNvPr>
          <p:cNvSpPr/>
          <p:nvPr/>
        </p:nvSpPr>
        <p:spPr>
          <a:xfrm>
            <a:off x="79875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5" name="Flowchart: Terminator 19">
            <a:extLst>
              <a:ext uri="{FF2B5EF4-FFF2-40B4-BE49-F238E27FC236}">
                <a16:creationId xmlns:a16="http://schemas.microsoft.com/office/drawing/2014/main" id="{F34874DC-D21F-432D-837D-61D012A10B9D}"/>
              </a:ext>
            </a:extLst>
          </p:cNvPr>
          <p:cNvSpPr/>
          <p:nvPr/>
        </p:nvSpPr>
        <p:spPr>
          <a:xfrm>
            <a:off x="1517594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CE22C1D-DC3A-4146-A8E7-A9C0A3004EFA}"/>
              </a:ext>
            </a:extLst>
          </p:cNvPr>
          <p:cNvSpPr txBox="1"/>
          <p:nvPr/>
        </p:nvSpPr>
        <p:spPr>
          <a:xfrm>
            <a:off x="14423" y="930649"/>
            <a:ext cx="1556516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D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0D376953-4A8A-4555-A886-56CFAA6A5091}"/>
              </a:ext>
            </a:extLst>
          </p:cNvPr>
          <p:cNvGrpSpPr/>
          <p:nvPr/>
        </p:nvGrpSpPr>
        <p:grpSpPr>
          <a:xfrm>
            <a:off x="1828107" y="2273732"/>
            <a:ext cx="324747" cy="451757"/>
            <a:chOff x="1977649" y="1690695"/>
            <a:chExt cx="401314" cy="478431"/>
          </a:xfrm>
        </p:grpSpPr>
        <p:sp>
          <p:nvSpPr>
            <p:cNvPr id="68" name="Flowchart: Terminator 25">
              <a:extLst>
                <a:ext uri="{FF2B5EF4-FFF2-40B4-BE49-F238E27FC236}">
                  <a16:creationId xmlns:a16="http://schemas.microsoft.com/office/drawing/2014/main" id="{C3B05B64-C536-4266-9132-F0E51EFD3060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9" name="Flowchart: Terminator 25">
              <a:extLst>
                <a:ext uri="{FF2B5EF4-FFF2-40B4-BE49-F238E27FC236}">
                  <a16:creationId xmlns:a16="http://schemas.microsoft.com/office/drawing/2014/main" id="{89C5AA0B-5EB2-4854-B549-50F750B59E8D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0" name="Cube 69">
            <a:extLst>
              <a:ext uri="{FF2B5EF4-FFF2-40B4-BE49-F238E27FC236}">
                <a16:creationId xmlns:a16="http://schemas.microsoft.com/office/drawing/2014/main" id="{73770A02-3F3B-48D8-B474-935611AE462D}"/>
              </a:ext>
            </a:extLst>
          </p:cNvPr>
          <p:cNvSpPr/>
          <p:nvPr/>
        </p:nvSpPr>
        <p:spPr>
          <a:xfrm>
            <a:off x="2053943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D5D93D07-A097-44CF-9F2C-9424D8811574}"/>
              </a:ext>
            </a:extLst>
          </p:cNvPr>
          <p:cNvSpPr txBox="1"/>
          <p:nvPr/>
        </p:nvSpPr>
        <p:spPr>
          <a:xfrm>
            <a:off x="2181009" y="927051"/>
            <a:ext cx="1075615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e</a:t>
            </a:r>
          </a:p>
        </p:txBody>
      </p:sp>
      <p:sp>
        <p:nvSpPr>
          <p:cNvPr id="72" name="Flowchart: Terminator 19">
            <a:extLst>
              <a:ext uri="{FF2B5EF4-FFF2-40B4-BE49-F238E27FC236}">
                <a16:creationId xmlns:a16="http://schemas.microsoft.com/office/drawing/2014/main" id="{6EC6023C-D64A-4739-8926-32260D06F788}"/>
              </a:ext>
            </a:extLst>
          </p:cNvPr>
          <p:cNvSpPr/>
          <p:nvPr/>
        </p:nvSpPr>
        <p:spPr>
          <a:xfrm>
            <a:off x="3491662" y="235289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4229B5A-606C-4BB3-B92F-1534BDA4E106}"/>
              </a:ext>
            </a:extLst>
          </p:cNvPr>
          <p:cNvGrpSpPr/>
          <p:nvPr/>
        </p:nvGrpSpPr>
        <p:grpSpPr>
          <a:xfrm>
            <a:off x="3802175" y="2273732"/>
            <a:ext cx="324747" cy="451757"/>
            <a:chOff x="1977649" y="1690695"/>
            <a:chExt cx="401314" cy="478431"/>
          </a:xfrm>
        </p:grpSpPr>
        <p:sp>
          <p:nvSpPr>
            <p:cNvPr id="74" name="Flowchart: Terminator 25">
              <a:extLst>
                <a:ext uri="{FF2B5EF4-FFF2-40B4-BE49-F238E27FC236}">
                  <a16:creationId xmlns:a16="http://schemas.microsoft.com/office/drawing/2014/main" id="{2B57883D-C9AC-4914-9DA6-25E179E4273C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75" name="Flowchart: Terminator 25">
              <a:extLst>
                <a:ext uri="{FF2B5EF4-FFF2-40B4-BE49-F238E27FC236}">
                  <a16:creationId xmlns:a16="http://schemas.microsoft.com/office/drawing/2014/main" id="{AFC5C857-F54F-4F2B-BD9B-1A3F76D010DE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76" name="Cube 75">
            <a:extLst>
              <a:ext uri="{FF2B5EF4-FFF2-40B4-BE49-F238E27FC236}">
                <a16:creationId xmlns:a16="http://schemas.microsoft.com/office/drawing/2014/main" id="{A85ED111-C91F-4A79-BF36-05E1B74330A8}"/>
              </a:ext>
            </a:extLst>
          </p:cNvPr>
          <p:cNvSpPr/>
          <p:nvPr/>
        </p:nvSpPr>
        <p:spPr>
          <a:xfrm>
            <a:off x="4028011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700FEEAE-E14B-42B2-A456-7390E4A16483}"/>
              </a:ext>
            </a:extLst>
          </p:cNvPr>
          <p:cNvSpPr txBox="1"/>
          <p:nvPr/>
        </p:nvSpPr>
        <p:spPr>
          <a:xfrm>
            <a:off x="4090149" y="983857"/>
            <a:ext cx="119263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F</a:t>
            </a:r>
          </a:p>
        </p:txBody>
      </p:sp>
      <p:sp>
        <p:nvSpPr>
          <p:cNvPr id="78" name="Flowchart: Terminator 19">
            <a:extLst>
              <a:ext uri="{FF2B5EF4-FFF2-40B4-BE49-F238E27FC236}">
                <a16:creationId xmlns:a16="http://schemas.microsoft.com/office/drawing/2014/main" id="{E3EC1259-8F33-4EBA-BAF3-ABB1C9651C59}"/>
              </a:ext>
            </a:extLst>
          </p:cNvPr>
          <p:cNvSpPr/>
          <p:nvPr/>
        </p:nvSpPr>
        <p:spPr>
          <a:xfrm>
            <a:off x="5464493" y="2332620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79" name="Group 78">
            <a:extLst>
              <a:ext uri="{FF2B5EF4-FFF2-40B4-BE49-F238E27FC236}">
                <a16:creationId xmlns:a16="http://schemas.microsoft.com/office/drawing/2014/main" id="{A5BC835A-C33A-44BD-9D7F-470FADA635FF}"/>
              </a:ext>
            </a:extLst>
          </p:cNvPr>
          <p:cNvGrpSpPr/>
          <p:nvPr/>
        </p:nvGrpSpPr>
        <p:grpSpPr>
          <a:xfrm>
            <a:off x="5775006" y="2253462"/>
            <a:ext cx="324747" cy="451757"/>
            <a:chOff x="1977649" y="1690695"/>
            <a:chExt cx="401314" cy="478431"/>
          </a:xfrm>
        </p:grpSpPr>
        <p:sp>
          <p:nvSpPr>
            <p:cNvPr id="80" name="Flowchart: Terminator 25">
              <a:extLst>
                <a:ext uri="{FF2B5EF4-FFF2-40B4-BE49-F238E27FC236}">
                  <a16:creationId xmlns:a16="http://schemas.microsoft.com/office/drawing/2014/main" id="{F19A59EE-CF54-4265-B581-6B75ACAC7467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1" name="Flowchart: Terminator 25">
              <a:extLst>
                <a:ext uri="{FF2B5EF4-FFF2-40B4-BE49-F238E27FC236}">
                  <a16:creationId xmlns:a16="http://schemas.microsoft.com/office/drawing/2014/main" id="{BAD66E79-21B5-4A59-8CD7-0A32C16994D2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2" name="Cube 81">
            <a:extLst>
              <a:ext uri="{FF2B5EF4-FFF2-40B4-BE49-F238E27FC236}">
                <a16:creationId xmlns:a16="http://schemas.microsoft.com/office/drawing/2014/main" id="{6746DEFB-6935-463F-B928-FA4D46D1B71F}"/>
              </a:ext>
            </a:extLst>
          </p:cNvPr>
          <p:cNvSpPr/>
          <p:nvPr/>
        </p:nvSpPr>
        <p:spPr>
          <a:xfrm>
            <a:off x="6000842" y="154365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BC8F990-704A-45C1-B626-D104DE1303E6}"/>
              </a:ext>
            </a:extLst>
          </p:cNvPr>
          <p:cNvSpPr txBox="1"/>
          <p:nvPr/>
        </p:nvSpPr>
        <p:spPr>
          <a:xfrm>
            <a:off x="6425297" y="922240"/>
            <a:ext cx="519373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 err="1"/>
              <a:t>i</a:t>
            </a:r>
            <a:endParaRPr lang="en-GB" dirty="0"/>
          </a:p>
        </p:txBody>
      </p:sp>
      <p:sp>
        <p:nvSpPr>
          <p:cNvPr id="84" name="Flowchart: Terminator 19">
            <a:extLst>
              <a:ext uri="{FF2B5EF4-FFF2-40B4-BE49-F238E27FC236}">
                <a16:creationId xmlns:a16="http://schemas.microsoft.com/office/drawing/2014/main" id="{387FBFD3-7A82-4E74-BBD3-FB07B040BFF9}"/>
              </a:ext>
            </a:extLst>
          </p:cNvPr>
          <p:cNvSpPr/>
          <p:nvPr/>
        </p:nvSpPr>
        <p:spPr>
          <a:xfrm>
            <a:off x="7417524" y="2332619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E30FADE-669C-4B82-87F8-037310AC790D}"/>
              </a:ext>
            </a:extLst>
          </p:cNvPr>
          <p:cNvGrpSpPr/>
          <p:nvPr/>
        </p:nvGrpSpPr>
        <p:grpSpPr>
          <a:xfrm>
            <a:off x="7728037" y="2253461"/>
            <a:ext cx="324747" cy="451757"/>
            <a:chOff x="1977649" y="1690695"/>
            <a:chExt cx="401314" cy="478431"/>
          </a:xfrm>
        </p:grpSpPr>
        <p:sp>
          <p:nvSpPr>
            <p:cNvPr id="86" name="Flowchart: Terminator 25">
              <a:extLst>
                <a:ext uri="{FF2B5EF4-FFF2-40B4-BE49-F238E27FC236}">
                  <a16:creationId xmlns:a16="http://schemas.microsoft.com/office/drawing/2014/main" id="{A1ADE89F-94DF-4CB1-AD3A-9A1D52B350E2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87" name="Flowchart: Terminator 25">
              <a:extLst>
                <a:ext uri="{FF2B5EF4-FFF2-40B4-BE49-F238E27FC236}">
                  <a16:creationId xmlns:a16="http://schemas.microsoft.com/office/drawing/2014/main" id="{29E6965F-52E1-4A81-8CAA-E05041D4245F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88" name="Cube 87">
            <a:extLst>
              <a:ext uri="{FF2B5EF4-FFF2-40B4-BE49-F238E27FC236}">
                <a16:creationId xmlns:a16="http://schemas.microsoft.com/office/drawing/2014/main" id="{00EF04A1-6498-4CBA-8E4B-F4F694CD4892}"/>
              </a:ext>
            </a:extLst>
          </p:cNvPr>
          <p:cNvSpPr/>
          <p:nvPr/>
        </p:nvSpPr>
        <p:spPr>
          <a:xfrm>
            <a:off x="7953873" y="1543656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679328E8-E6D4-4757-99BF-A65EB77914C0}"/>
              </a:ext>
            </a:extLst>
          </p:cNvPr>
          <p:cNvSpPr txBox="1"/>
          <p:nvPr/>
        </p:nvSpPr>
        <p:spPr>
          <a:xfrm>
            <a:off x="7932187" y="976188"/>
            <a:ext cx="141384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P</a:t>
            </a: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6E069758-F11F-4D5D-8515-47621D83ABD2}"/>
              </a:ext>
            </a:extLst>
          </p:cNvPr>
          <p:cNvSpPr txBox="1"/>
          <p:nvPr/>
        </p:nvSpPr>
        <p:spPr>
          <a:xfrm>
            <a:off x="79875" y="3814992"/>
            <a:ext cx="11276912" cy="5155806"/>
          </a:xfrm>
          <a:prstGeom prst="rect">
            <a:avLst/>
          </a:prstGeom>
          <a:noFill/>
        </p:spPr>
        <p:txBody>
          <a:bodyPr wrap="none" rtlCol="0">
            <a:prstTxWarp prst="textDeflateInflate">
              <a:avLst>
                <a:gd name="adj" fmla="val 24976"/>
              </a:avLst>
            </a:prstTxWarp>
            <a:spAutoFit/>
          </a:bodyPr>
          <a:lstStyle/>
          <a:p>
            <a:r>
              <a:rPr lang="en-GB" sz="102800" b="1" dirty="0" err="1">
                <a:solidFill>
                  <a:schemeClr val="bg1"/>
                </a:solidFill>
                <a:latin typeface="Anoxic SC Med" pitchFamily="2" charset="0"/>
              </a:rPr>
              <a:t>ℱanta</a:t>
            </a:r>
            <a:r>
              <a:rPr lang="en-GB" sz="71400" b="1" dirty="0">
                <a:solidFill>
                  <a:schemeClr val="bg1"/>
                </a:solidFill>
                <a:latin typeface="Anoxic SC Med" pitchFamily="2" charset="0"/>
              </a:rPr>
              <a:t>  </a:t>
            </a:r>
            <a:r>
              <a:rPr lang="en-GB" sz="102800" b="1" dirty="0" err="1">
                <a:solidFill>
                  <a:schemeClr val="bg1"/>
                </a:solidFill>
                <a:latin typeface="Anoxic SC Med" pitchFamily="2" charset="0"/>
              </a:rPr>
              <a:t>ia</a:t>
            </a:r>
            <a:endParaRPr lang="en-GB" sz="102800" b="1" dirty="0">
              <a:solidFill>
                <a:schemeClr val="bg1"/>
              </a:solidFill>
              <a:latin typeface="Anoxic SC Med" pitchFamily="2" charset="0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6535E538-8E20-4354-B40A-E3DE21C12C74}"/>
              </a:ext>
            </a:extLst>
          </p:cNvPr>
          <p:cNvSpPr/>
          <p:nvPr/>
        </p:nvSpPr>
        <p:spPr>
          <a:xfrm rot="2992304">
            <a:off x="1991941" y="6976559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CAFEA099-7165-4A51-A16E-3550B0DEFE30}"/>
              </a:ext>
            </a:extLst>
          </p:cNvPr>
          <p:cNvSpPr/>
          <p:nvPr/>
        </p:nvSpPr>
        <p:spPr>
          <a:xfrm rot="2992304">
            <a:off x="1849066" y="67320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991DAFD-8EFD-4957-9737-F69D24EA4B9B}"/>
              </a:ext>
            </a:extLst>
          </p:cNvPr>
          <p:cNvSpPr/>
          <p:nvPr/>
        </p:nvSpPr>
        <p:spPr>
          <a:xfrm rot="2992304">
            <a:off x="1750641" y="65796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6F9203A1-7DA5-4053-9F1C-61E48674E993}"/>
              </a:ext>
            </a:extLst>
          </p:cNvPr>
          <p:cNvSpPr/>
          <p:nvPr/>
        </p:nvSpPr>
        <p:spPr>
          <a:xfrm rot="2992304">
            <a:off x="1509341" y="6427284"/>
            <a:ext cx="1173024" cy="1173024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>
              <a:rot lat="18290628" lon="0" rev="3600000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8000" b="1" dirty="0">
                <a:ln w="22225">
                  <a:gradFill flip="none" rotWithShape="1">
                    <a:gsLst>
                      <a:gs pos="0">
                        <a:schemeClr val="accent3">
                          <a:lumMod val="67000"/>
                        </a:schemeClr>
                      </a:gs>
                      <a:gs pos="48000">
                        <a:schemeClr val="accent3">
                          <a:lumMod val="97000"/>
                          <a:lumOff val="3000"/>
                        </a:schemeClr>
                      </a:gs>
                      <a:gs pos="100000">
                        <a:schemeClr val="accent3">
                          <a:lumMod val="60000"/>
                          <a:lumOff val="40000"/>
                        </a:schemeClr>
                      </a:gs>
                    </a:gsLst>
                    <a:lin ang="16200000" scaled="1"/>
                    <a:tileRect/>
                  </a:gra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A61F163B-1E72-4938-B3AC-03CB61D58739}"/>
              </a:ext>
            </a:extLst>
          </p:cNvPr>
          <p:cNvGrpSpPr/>
          <p:nvPr/>
        </p:nvGrpSpPr>
        <p:grpSpPr>
          <a:xfrm>
            <a:off x="3163611" y="6979713"/>
            <a:ext cx="2790742" cy="1134501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22" name="Wave 121">
              <a:extLst>
                <a:ext uri="{FF2B5EF4-FFF2-40B4-BE49-F238E27FC236}">
                  <a16:creationId xmlns:a16="http://schemas.microsoft.com/office/drawing/2014/main" id="{0B47EC2A-3C33-4FF2-9CC9-DA3B99DBFF1F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75751AC1-1FE2-46A1-9F39-36C3EA10F519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3D17FFB3-570A-482D-94D8-11F0B7F3C097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ACD6906A-77A2-4D10-9F7D-2ECCAC72178E}"/>
              </a:ext>
            </a:extLst>
          </p:cNvPr>
          <p:cNvGrpSpPr/>
          <p:nvPr/>
        </p:nvGrpSpPr>
        <p:grpSpPr>
          <a:xfrm rot="21036923">
            <a:off x="3340431" y="7129168"/>
            <a:ext cx="2916827" cy="1185758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26" name="Wave 125">
              <a:extLst>
                <a:ext uri="{FF2B5EF4-FFF2-40B4-BE49-F238E27FC236}">
                  <a16:creationId xmlns:a16="http://schemas.microsoft.com/office/drawing/2014/main" id="{F0C427F6-0BE2-479B-8B12-DF4AF64D3228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A37CB535-0E7C-4BF7-9E40-75B61A15E037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15244B08-6C36-4F83-9C2A-F16385451B6C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00A9B629-BA74-42E9-9C88-CACBCBD42651}"/>
              </a:ext>
            </a:extLst>
          </p:cNvPr>
          <p:cNvGrpSpPr/>
          <p:nvPr/>
        </p:nvGrpSpPr>
        <p:grpSpPr>
          <a:xfrm rot="20931127">
            <a:off x="3503663" y="7345275"/>
            <a:ext cx="2806467" cy="1140894"/>
            <a:chOff x="5027407" y="6895690"/>
            <a:chExt cx="3529840" cy="1434962"/>
          </a:xfrm>
          <a:scene3d>
            <a:camera prst="perspectiveHeroicExtremeLeftFacing"/>
            <a:lightRig rig="threePt" dir="t"/>
          </a:scene3d>
        </p:grpSpPr>
        <p:sp>
          <p:nvSpPr>
            <p:cNvPr id="130" name="Wave 129">
              <a:extLst>
                <a:ext uri="{FF2B5EF4-FFF2-40B4-BE49-F238E27FC236}">
                  <a16:creationId xmlns:a16="http://schemas.microsoft.com/office/drawing/2014/main" id="{3AF3D409-2836-42D6-8E8C-06CB725FBD34}"/>
                </a:ext>
              </a:extLst>
            </p:cNvPr>
            <p:cNvSpPr/>
            <p:nvPr/>
          </p:nvSpPr>
          <p:spPr>
            <a:xfrm rot="825040">
              <a:off x="5027407" y="6895690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43A8C9E9-E845-4D24-BE0C-3F9FDF46AFF1}"/>
                </a:ext>
              </a:extLst>
            </p:cNvPr>
            <p:cNvSpPr/>
            <p:nvPr/>
          </p:nvSpPr>
          <p:spPr>
            <a:xfrm rot="1167458">
              <a:off x="6661293" y="7575645"/>
              <a:ext cx="1429206" cy="514385"/>
            </a:xfrm>
            <a:prstGeom prst="rect">
              <a:avLst/>
            </a:prstGeom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4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5CAA4461-0A66-437C-96F1-11C7AF0D5156}"/>
                </a:ext>
              </a:extLst>
            </p:cNvPr>
            <p:cNvSpPr/>
            <p:nvPr/>
          </p:nvSpPr>
          <p:spPr>
            <a:xfrm rot="882883">
              <a:off x="5384419" y="6924241"/>
              <a:ext cx="1396791" cy="769441"/>
            </a:xfrm>
            <a:prstGeom prst="rect">
              <a:avLst/>
            </a:prstGeom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48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4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ECF36A96-7AD1-405E-8710-4CE41E567A19}"/>
              </a:ext>
            </a:extLst>
          </p:cNvPr>
          <p:cNvGrpSpPr/>
          <p:nvPr/>
        </p:nvGrpSpPr>
        <p:grpSpPr>
          <a:xfrm>
            <a:off x="3620811" y="7446457"/>
            <a:ext cx="2767266" cy="1124958"/>
            <a:chOff x="3620811" y="7136453"/>
            <a:chExt cx="3529840" cy="1434962"/>
          </a:xfrm>
        </p:grpSpPr>
        <p:sp>
          <p:nvSpPr>
            <p:cNvPr id="134" name="Wave 133">
              <a:extLst>
                <a:ext uri="{FF2B5EF4-FFF2-40B4-BE49-F238E27FC236}">
                  <a16:creationId xmlns:a16="http://schemas.microsoft.com/office/drawing/2014/main" id="{BA8A90DC-5843-4FE7-A8F8-0690205C56F7}"/>
                </a:ext>
              </a:extLst>
            </p:cNvPr>
            <p:cNvSpPr/>
            <p:nvPr/>
          </p:nvSpPr>
          <p:spPr>
            <a:xfrm rot="21233875">
              <a:off x="3620811" y="7136453"/>
              <a:ext cx="3529840" cy="1434962"/>
            </a:xfrm>
            <a:prstGeom prst="wave">
              <a:avLst>
                <a:gd name="adj1" fmla="val 10690"/>
                <a:gd name="adj2" fmla="val -3923"/>
              </a:avLst>
            </a:prstGeom>
            <a:solidFill>
              <a:schemeClr val="bg1">
                <a:lumMod val="75000"/>
              </a:schemeClr>
            </a:solidFill>
            <a:ln w="152400">
              <a:solidFill>
                <a:srgbClr val="00B050"/>
              </a:solidFill>
            </a:ln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ArchUp">
                <a:avLst>
                  <a:gd name="adj" fmla="val 10828048"/>
                </a:avLst>
              </a:prstTxWarp>
              <a:noAutofit/>
            </a:bodyPr>
            <a:lstStyle/>
            <a:p>
              <a:pPr algn="ctr"/>
              <a:endParaRPr lang="en-GB" sz="1200" b="1" dirty="0">
                <a:solidFill>
                  <a:schemeClr val="bg1">
                    <a:lumMod val="5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1E90F1DF-843C-428D-A956-60E202C7DC54}"/>
                </a:ext>
              </a:extLst>
            </p:cNvPr>
            <p:cNvSpPr/>
            <p:nvPr/>
          </p:nvSpPr>
          <p:spPr>
            <a:xfrm rot="21576293">
              <a:off x="5294614" y="7728996"/>
              <a:ext cx="1429206" cy="514385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Wave1">
                <a:avLst>
                  <a:gd name="adj1" fmla="val 7774"/>
                  <a:gd name="adj2" fmla="val -1486"/>
                </a:avLst>
              </a:prstTxWarp>
              <a:spAutoFit/>
            </a:bodyPr>
            <a:lstStyle/>
            <a:p>
              <a:pPr algn="ctr"/>
              <a:r>
                <a:rPr lang="en-GB" sz="105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100</a:t>
              </a:r>
              <a:endParaRPr lang="en-GB" sz="32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616254A8-17CC-4CA8-AE07-0B241EE53758}"/>
                </a:ext>
              </a:extLst>
            </p:cNvPr>
            <p:cNvSpPr/>
            <p:nvPr/>
          </p:nvSpPr>
          <p:spPr>
            <a:xfrm rot="20524553">
              <a:off x="4154334" y="7288788"/>
              <a:ext cx="1396791" cy="769441"/>
            </a:xfrm>
            <a:prstGeom prst="rect">
              <a:avLst/>
            </a:prstGeom>
            <a:scene3d>
              <a:camera prst="perspectiveHeroicExtremeLeftFacing"/>
              <a:lightRig rig="threePt" dir="t"/>
            </a:scene3d>
            <a:sp3d>
              <a:bevelT h="50800"/>
            </a:sp3d>
          </p:spPr>
          <p:txBody>
            <a:bodyPr wrap="none">
              <a:prstTxWarp prst="textChevron">
                <a:avLst>
                  <a:gd name="adj" fmla="val 25189"/>
                </a:avLst>
              </a:prstTxWarp>
              <a:spAutoFit/>
            </a:bodyPr>
            <a:lstStyle/>
            <a:p>
              <a:pPr algn="ctr"/>
              <a:r>
                <a:rPr lang="en-GB" sz="1600" b="1" dirty="0">
                  <a:solidFill>
                    <a:srgbClr val="00B050"/>
                  </a:solidFill>
                  <a:latin typeface="Dash Digital-7" panose="02000000000000000000" pitchFamily="2" charset="0"/>
                  <a:cs typeface="Aharoni" panose="02010803020104030203" pitchFamily="2" charset="-79"/>
                </a:rPr>
                <a:t>ℱ</a:t>
              </a:r>
              <a:endParaRPr lang="en-GB" sz="1400" b="1" dirty="0">
                <a:solidFill>
                  <a:srgbClr val="00B050"/>
                </a:solidFill>
                <a:latin typeface="Dash Digital-7" panose="02000000000000000000" pitchFamily="2" charset="0"/>
                <a:cs typeface="Aharoni" panose="02010803020104030203" pitchFamily="2" charset="-79"/>
              </a:endParaRPr>
            </a:p>
          </p:txBody>
        </p:sp>
      </p:grpSp>
      <p:pic>
        <p:nvPicPr>
          <p:cNvPr id="139" name="Picture 8" descr="Blockchain Platform Tezos">
            <a:extLst>
              <a:ext uri="{FF2B5EF4-FFF2-40B4-BE49-F238E27FC236}">
                <a16:creationId xmlns:a16="http://schemas.microsoft.com/office/drawing/2014/main" id="{9D57CFE3-059B-4671-9C2E-62F5C2E2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884" y="6736614"/>
            <a:ext cx="4238491" cy="23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E3B1154-2ED3-4B79-B78D-2C46F9A52F9C}"/>
              </a:ext>
            </a:extLst>
          </p:cNvPr>
          <p:cNvSpPr/>
          <p:nvPr/>
        </p:nvSpPr>
        <p:spPr>
          <a:xfrm>
            <a:off x="7239703" y="7302563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noxic SC Med" pitchFamily="2" charset="0"/>
              </a:rPr>
              <a:t>POWERED BY:</a:t>
            </a:r>
          </a:p>
        </p:txBody>
      </p:sp>
      <p:pic>
        <p:nvPicPr>
          <p:cNvPr id="1028" name="Picture 1027">
            <a:extLst>
              <a:ext uri="{FF2B5EF4-FFF2-40B4-BE49-F238E27FC236}">
                <a16:creationId xmlns:a16="http://schemas.microsoft.com/office/drawing/2014/main" id="{A3597B89-E42D-4FF0-9875-0C1F9B75DC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2104" y="4309529"/>
            <a:ext cx="1301413" cy="1607748"/>
          </a:xfrm>
          <a:prstGeom prst="rect">
            <a:avLst/>
          </a:prstGeom>
          <a:scene3d>
            <a:camera prst="perspectiveHeroicExtremeLeftFacing" fov="4800000">
              <a:rot lat="786719" lon="2025191" rev="115365"/>
            </a:camera>
            <a:lightRig rig="threePt" dir="t"/>
          </a:scene3d>
        </p:spPr>
      </p:pic>
      <p:sp>
        <p:nvSpPr>
          <p:cNvPr id="104" name="Flowchart: Terminator 19">
            <a:extLst>
              <a:ext uri="{FF2B5EF4-FFF2-40B4-BE49-F238E27FC236}">
                <a16:creationId xmlns:a16="http://schemas.microsoft.com/office/drawing/2014/main" id="{6C3C5C79-013C-4703-9198-F932282A749F}"/>
              </a:ext>
            </a:extLst>
          </p:cNvPr>
          <p:cNvSpPr/>
          <p:nvPr/>
        </p:nvSpPr>
        <p:spPr>
          <a:xfrm>
            <a:off x="11341363" y="2312436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4E93A8E-6485-4223-8FD5-9551F45A7614}"/>
              </a:ext>
            </a:extLst>
          </p:cNvPr>
          <p:cNvGrpSpPr/>
          <p:nvPr/>
        </p:nvGrpSpPr>
        <p:grpSpPr>
          <a:xfrm>
            <a:off x="11585049" y="2231222"/>
            <a:ext cx="324747" cy="451757"/>
            <a:chOff x="1977649" y="1690695"/>
            <a:chExt cx="401314" cy="478431"/>
          </a:xfrm>
        </p:grpSpPr>
        <p:sp>
          <p:nvSpPr>
            <p:cNvPr id="97" name="Flowchart: Terminator 25">
              <a:extLst>
                <a:ext uri="{FF2B5EF4-FFF2-40B4-BE49-F238E27FC236}">
                  <a16:creationId xmlns:a16="http://schemas.microsoft.com/office/drawing/2014/main" id="{059C96B3-AFD9-49CD-85A8-E329D0C7791F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8" name="Flowchart: Terminator 25">
              <a:extLst>
                <a:ext uri="{FF2B5EF4-FFF2-40B4-BE49-F238E27FC236}">
                  <a16:creationId xmlns:a16="http://schemas.microsoft.com/office/drawing/2014/main" id="{96541C6C-F6EA-47D3-8BB4-996619BF68FB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9" name="Cube 98">
            <a:extLst>
              <a:ext uri="{FF2B5EF4-FFF2-40B4-BE49-F238E27FC236}">
                <a16:creationId xmlns:a16="http://schemas.microsoft.com/office/drawing/2014/main" id="{726F873B-3BED-4661-81D5-AEE172641152}"/>
              </a:ext>
            </a:extLst>
          </p:cNvPr>
          <p:cNvSpPr/>
          <p:nvPr/>
        </p:nvSpPr>
        <p:spPr>
          <a:xfrm>
            <a:off x="11810885" y="152141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1" name="Flowchart: Terminator 19">
            <a:extLst>
              <a:ext uri="{FF2B5EF4-FFF2-40B4-BE49-F238E27FC236}">
                <a16:creationId xmlns:a16="http://schemas.microsoft.com/office/drawing/2014/main" id="{19CF25EB-9298-45A9-87D4-40C284A9CF30}"/>
              </a:ext>
            </a:extLst>
          </p:cNvPr>
          <p:cNvSpPr/>
          <p:nvPr/>
        </p:nvSpPr>
        <p:spPr>
          <a:xfrm>
            <a:off x="13218348" y="2330651"/>
            <a:ext cx="393377" cy="183491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762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grpSp>
        <p:nvGrpSpPr>
          <p:cNvPr id="92" name="Group 91">
            <a:extLst>
              <a:ext uri="{FF2B5EF4-FFF2-40B4-BE49-F238E27FC236}">
                <a16:creationId xmlns:a16="http://schemas.microsoft.com/office/drawing/2014/main" id="{BB446C45-968E-477C-9543-95ED49E417B4}"/>
              </a:ext>
            </a:extLst>
          </p:cNvPr>
          <p:cNvGrpSpPr/>
          <p:nvPr/>
        </p:nvGrpSpPr>
        <p:grpSpPr>
          <a:xfrm>
            <a:off x="13528861" y="2251493"/>
            <a:ext cx="324747" cy="451757"/>
            <a:chOff x="1977649" y="1690695"/>
            <a:chExt cx="401314" cy="478431"/>
          </a:xfrm>
        </p:grpSpPr>
        <p:sp>
          <p:nvSpPr>
            <p:cNvPr id="93" name="Flowchart: Terminator 25">
              <a:extLst>
                <a:ext uri="{FF2B5EF4-FFF2-40B4-BE49-F238E27FC236}">
                  <a16:creationId xmlns:a16="http://schemas.microsoft.com/office/drawing/2014/main" id="{FD7D7DE3-D7B7-4584-8FF5-6B46BA12EB56}"/>
                </a:ext>
              </a:extLst>
            </p:cNvPr>
            <p:cNvSpPr/>
            <p:nvPr/>
          </p:nvSpPr>
          <p:spPr>
            <a:xfrm>
              <a:off x="1977649" y="1690695"/>
              <a:ext cx="394058" cy="25877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  <a:gd name="connsiteX0" fmla="*/ 12 w 9976"/>
                <a:gd name="connsiteY0" fmla="*/ 10213 h 10213"/>
                <a:gd name="connsiteX1" fmla="*/ 7804 w 9976"/>
                <a:gd name="connsiteY1" fmla="*/ 11 h 10213"/>
                <a:gd name="connsiteX2" fmla="*/ 9976 w 9976"/>
                <a:gd name="connsiteY2" fmla="*/ 213 h 10213"/>
                <a:gd name="connsiteX0" fmla="*/ 21 w 10009"/>
                <a:gd name="connsiteY0" fmla="*/ 9791 h 9791"/>
                <a:gd name="connsiteX1" fmla="*/ 6487 w 10009"/>
                <a:gd name="connsiteY1" fmla="*/ 88 h 9791"/>
                <a:gd name="connsiteX2" fmla="*/ 10009 w 10009"/>
                <a:gd name="connsiteY2" fmla="*/ 0 h 9791"/>
                <a:gd name="connsiteX0" fmla="*/ 21 w 10000"/>
                <a:gd name="connsiteY0" fmla="*/ 10000 h 10000"/>
                <a:gd name="connsiteX1" fmla="*/ 6481 w 10000"/>
                <a:gd name="connsiteY1" fmla="*/ 90 h 10000"/>
                <a:gd name="connsiteX2" fmla="*/ 10000 w 10000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0000">
                  <a:moveTo>
                    <a:pt x="21" y="10000"/>
                  </a:moveTo>
                  <a:cubicBezTo>
                    <a:pt x="-180" y="8365"/>
                    <a:pt x="1053" y="110"/>
                    <a:pt x="6481" y="90"/>
                  </a:cubicBezTo>
                  <a:lnTo>
                    <a:pt x="10000" y="0"/>
                  </a:ln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94" name="Flowchart: Terminator 25">
              <a:extLst>
                <a:ext uri="{FF2B5EF4-FFF2-40B4-BE49-F238E27FC236}">
                  <a16:creationId xmlns:a16="http://schemas.microsoft.com/office/drawing/2014/main" id="{C45A54D3-7622-48E2-96FB-5C7BBB0AA260}"/>
                </a:ext>
              </a:extLst>
            </p:cNvPr>
            <p:cNvSpPr/>
            <p:nvPr/>
          </p:nvSpPr>
          <p:spPr>
            <a:xfrm>
              <a:off x="2124931" y="2144601"/>
              <a:ext cx="254032" cy="24525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  <a:gd name="connsiteX0" fmla="*/ 10000 w 10000"/>
                <a:gd name="connsiteY0" fmla="*/ 10000 h 11146"/>
                <a:gd name="connsiteX1" fmla="*/ 5752 w 10000"/>
                <a:gd name="connsiteY1" fmla="*/ 11146 h 11146"/>
                <a:gd name="connsiteX2" fmla="*/ 0 w 10000"/>
                <a:gd name="connsiteY2" fmla="*/ 0 h 11146"/>
                <a:gd name="connsiteX0" fmla="*/ 10000 w 10000"/>
                <a:gd name="connsiteY0" fmla="*/ 10000 h 11146"/>
                <a:gd name="connsiteX1" fmla="*/ 7026 w 10000"/>
                <a:gd name="connsiteY1" fmla="*/ 11146 h 11146"/>
                <a:gd name="connsiteX2" fmla="*/ 0 w 10000"/>
                <a:gd name="connsiteY2" fmla="*/ 0 h 111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11146">
                  <a:moveTo>
                    <a:pt x="10000" y="10000"/>
                  </a:moveTo>
                  <a:lnTo>
                    <a:pt x="7026" y="11146"/>
                  </a:lnTo>
                  <a:cubicBezTo>
                    <a:pt x="2332" y="11146"/>
                    <a:pt x="1466" y="8008"/>
                    <a:pt x="0" y="0"/>
                  </a:cubicBezTo>
                </a:path>
              </a:pathLst>
            </a:custGeom>
            <a:noFill/>
            <a:ln w="1143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95" name="Cube 94">
            <a:extLst>
              <a:ext uri="{FF2B5EF4-FFF2-40B4-BE49-F238E27FC236}">
                <a16:creationId xmlns:a16="http://schemas.microsoft.com/office/drawing/2014/main" id="{B99950A2-8EDD-4730-ACCC-634746D99546}"/>
              </a:ext>
            </a:extLst>
          </p:cNvPr>
          <p:cNvSpPr/>
          <p:nvPr/>
        </p:nvSpPr>
        <p:spPr>
          <a:xfrm>
            <a:off x="13754697" y="1541688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AE60573F-62C6-47AF-A61F-3C4BBA5667F4}"/>
              </a:ext>
            </a:extLst>
          </p:cNvPr>
          <p:cNvSpPr txBox="1"/>
          <p:nvPr/>
        </p:nvSpPr>
        <p:spPr>
          <a:xfrm>
            <a:off x="11911486" y="915805"/>
            <a:ext cx="122469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L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68F5B087-14F1-40F1-8174-B18481BA6CBE}"/>
              </a:ext>
            </a:extLst>
          </p:cNvPr>
          <p:cNvSpPr txBox="1"/>
          <p:nvPr/>
        </p:nvSpPr>
        <p:spPr>
          <a:xfrm>
            <a:off x="13838809" y="915804"/>
            <a:ext cx="10515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y</a:t>
            </a:r>
          </a:p>
        </p:txBody>
      </p:sp>
    </p:spTree>
    <p:extLst>
      <p:ext uri="{BB962C8B-B14F-4D97-AF65-F5344CB8AC3E}">
        <p14:creationId xmlns:p14="http://schemas.microsoft.com/office/powerpoint/2010/main" val="6937683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images.alphacoders.com/302/302661.jpg">
            <a:extLst>
              <a:ext uri="{FF2B5EF4-FFF2-40B4-BE49-F238E27FC236}">
                <a16:creationId xmlns:a16="http://schemas.microsoft.com/office/drawing/2014/main" id="{66F5BED3-3822-466C-A10D-82C29674C5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7" r="22036"/>
          <a:stretch/>
        </p:blipFill>
        <p:spPr bwMode="auto">
          <a:xfrm>
            <a:off x="536821" y="-124674"/>
            <a:ext cx="4848779" cy="7995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14EBE99-A803-4485-B126-24AF52BAC91B}"/>
              </a:ext>
            </a:extLst>
          </p:cNvPr>
          <p:cNvSpPr/>
          <p:nvPr/>
        </p:nvSpPr>
        <p:spPr>
          <a:xfrm>
            <a:off x="-252425" y="-2105201"/>
            <a:ext cx="1664667" cy="1690043"/>
          </a:xfrm>
          <a:prstGeom prst="cube">
            <a:avLst>
              <a:gd name="adj" fmla="val 14939"/>
            </a:avLst>
          </a:prstGeom>
          <a:solidFill>
            <a:schemeClr val="bg1">
              <a:lumMod val="50000"/>
              <a:alpha val="74000"/>
            </a:schemeClr>
          </a:solidFill>
          <a:ln>
            <a:solidFill>
              <a:schemeClr val="tx1"/>
            </a:solidFill>
          </a:ln>
          <a:scene3d>
            <a:camera prst="orthographicFront">
              <a:rot lat="0" lon="21299986" rev="0"/>
            </a:camera>
            <a:lightRig rig="twoPt" dir="t">
              <a:rot lat="0" lon="0" rev="10200000"/>
            </a:lightRig>
          </a:scene3d>
          <a:sp3d prstMaterial="flat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Flowchart: Terminator 19">
            <a:extLst>
              <a:ext uri="{FF2B5EF4-FFF2-40B4-BE49-F238E27FC236}">
                <a16:creationId xmlns:a16="http://schemas.microsoft.com/office/drawing/2014/main" id="{8CE9A01C-DE9A-4013-9EB8-57448007B363}"/>
              </a:ext>
            </a:extLst>
          </p:cNvPr>
          <p:cNvSpPr/>
          <p:nvPr/>
        </p:nvSpPr>
        <p:spPr>
          <a:xfrm>
            <a:off x="1179701" y="-1392377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027E5F6-7293-47FA-9149-0E1EFB474301}"/>
              </a:ext>
            </a:extLst>
          </p:cNvPr>
          <p:cNvSpPr txBox="1"/>
          <p:nvPr/>
        </p:nvSpPr>
        <p:spPr>
          <a:xfrm>
            <a:off x="-312439" y="-2742076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C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B592BD7C-E366-48FA-8862-C198B8CEAEF9}"/>
              </a:ext>
            </a:extLst>
          </p:cNvPr>
          <p:cNvGrpSpPr/>
          <p:nvPr/>
        </p:nvGrpSpPr>
        <p:grpSpPr>
          <a:xfrm>
            <a:off x="1552792" y="-2105201"/>
            <a:ext cx="2371119" cy="1690043"/>
            <a:chOff x="2009992" y="206199"/>
            <a:chExt cx="2371119" cy="1690043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E06D5EC-6BFE-4BD3-815A-4592039B9BB9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24" name="Flowchart: Terminator 25">
                <a:extLst>
                  <a:ext uri="{FF2B5EF4-FFF2-40B4-BE49-F238E27FC236}">
                    <a16:creationId xmlns:a16="http://schemas.microsoft.com/office/drawing/2014/main" id="{FDE69313-4EEB-49D5-A73E-A59B3835123A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25" name="Flowchart: Terminator 25">
                <a:extLst>
                  <a:ext uri="{FF2B5EF4-FFF2-40B4-BE49-F238E27FC236}">
                    <a16:creationId xmlns:a16="http://schemas.microsoft.com/office/drawing/2014/main" id="{18C3147E-D560-4934-9758-DAD18B2087E9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536F0D92-CCF7-442F-BB13-08D903219F75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" name="Flowchart: Terminator 19">
              <a:extLst>
                <a:ext uri="{FF2B5EF4-FFF2-40B4-BE49-F238E27FC236}">
                  <a16:creationId xmlns:a16="http://schemas.microsoft.com/office/drawing/2014/main" id="{40E47885-579C-4357-85B0-0A7D08150BFD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C33E2985-D9E6-40EA-9B2B-5D4F6276E1A6}"/>
              </a:ext>
            </a:extLst>
          </p:cNvPr>
          <p:cNvSpPr txBox="1"/>
          <p:nvPr/>
        </p:nvSpPr>
        <p:spPr>
          <a:xfrm>
            <a:off x="1981426" y="-2742077"/>
            <a:ext cx="1117294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B7F12512-506A-4DB2-A75C-646E7DB2E583}"/>
              </a:ext>
            </a:extLst>
          </p:cNvPr>
          <p:cNvGrpSpPr/>
          <p:nvPr/>
        </p:nvGrpSpPr>
        <p:grpSpPr>
          <a:xfrm>
            <a:off x="3718145" y="-2105202"/>
            <a:ext cx="2371119" cy="1690043"/>
            <a:chOff x="2009992" y="206199"/>
            <a:chExt cx="2371119" cy="1690043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182E9EE-D169-4244-BDCA-7100F68001BC}"/>
                </a:ext>
              </a:extLst>
            </p:cNvPr>
            <p:cNvGrpSpPr/>
            <p:nvPr/>
          </p:nvGrpSpPr>
          <p:grpSpPr>
            <a:xfrm>
              <a:off x="2009992" y="846597"/>
              <a:ext cx="401906" cy="475920"/>
              <a:chOff x="1977057" y="1690684"/>
              <a:chExt cx="401906" cy="475920"/>
            </a:xfrm>
          </p:grpSpPr>
          <p:sp>
            <p:nvSpPr>
              <p:cNvPr id="38" name="Flowchart: Terminator 25">
                <a:extLst>
                  <a:ext uri="{FF2B5EF4-FFF2-40B4-BE49-F238E27FC236}">
                    <a16:creationId xmlns:a16="http://schemas.microsoft.com/office/drawing/2014/main" id="{5F5633CD-E8E8-4BFB-8054-7C4372DC5B52}"/>
                  </a:ext>
                </a:extLst>
              </p:cNvPr>
              <p:cNvSpPr/>
              <p:nvPr/>
            </p:nvSpPr>
            <p:spPr>
              <a:xfrm>
                <a:off x="1977057" y="1690684"/>
                <a:ext cx="394651" cy="258786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1892 w 18073"/>
                  <a:gd name="connsiteY3" fmla="*/ 67 h 21823"/>
                  <a:gd name="connsiteX4" fmla="*/ 16581 w 18073"/>
                  <a:gd name="connsiteY4" fmla="*/ 223 h 21823"/>
                  <a:gd name="connsiteX5" fmla="*/ 16581 w 18073"/>
                  <a:gd name="connsiteY5" fmla="*/ 21823 h 21823"/>
                  <a:gd name="connsiteX6" fmla="*/ 5624 w 18073"/>
                  <a:gd name="connsiteY6" fmla="*/ 21823 h 21823"/>
                  <a:gd name="connsiteX7" fmla="*/ 2372 w 18073"/>
                  <a:gd name="connsiteY7" fmla="*/ 20814 h 21823"/>
                  <a:gd name="connsiteX0" fmla="*/ 23 w 18073"/>
                  <a:gd name="connsiteY0" fmla="*/ 11867 h 21823"/>
                  <a:gd name="connsiteX1" fmla="*/ 3694 w 18073"/>
                  <a:gd name="connsiteY1" fmla="*/ 223 h 21823"/>
                  <a:gd name="connsiteX2" fmla="*/ 6353 w 18073"/>
                  <a:gd name="connsiteY2" fmla="*/ 0 h 21823"/>
                  <a:gd name="connsiteX3" fmla="*/ 16581 w 18073"/>
                  <a:gd name="connsiteY3" fmla="*/ 223 h 21823"/>
                  <a:gd name="connsiteX4" fmla="*/ 16581 w 18073"/>
                  <a:gd name="connsiteY4" fmla="*/ 21823 h 21823"/>
                  <a:gd name="connsiteX5" fmla="*/ 5624 w 18073"/>
                  <a:gd name="connsiteY5" fmla="*/ 21823 h 21823"/>
                  <a:gd name="connsiteX6" fmla="*/ 2372 w 18073"/>
                  <a:gd name="connsiteY6" fmla="*/ 20814 h 21823"/>
                  <a:gd name="connsiteX0" fmla="*/ 23 w 16581"/>
                  <a:gd name="connsiteY0" fmla="*/ 11867 h 21823"/>
                  <a:gd name="connsiteX1" fmla="*/ 3694 w 16581"/>
                  <a:gd name="connsiteY1" fmla="*/ 223 h 21823"/>
                  <a:gd name="connsiteX2" fmla="*/ 6353 w 16581"/>
                  <a:gd name="connsiteY2" fmla="*/ 0 h 21823"/>
                  <a:gd name="connsiteX3" fmla="*/ 16581 w 16581"/>
                  <a:gd name="connsiteY3" fmla="*/ 21823 h 21823"/>
                  <a:gd name="connsiteX4" fmla="*/ 5624 w 16581"/>
                  <a:gd name="connsiteY4" fmla="*/ 21823 h 21823"/>
                  <a:gd name="connsiteX5" fmla="*/ 2372 w 16581"/>
                  <a:gd name="connsiteY5" fmla="*/ 20814 h 21823"/>
                  <a:gd name="connsiteX0" fmla="*/ 23 w 6353"/>
                  <a:gd name="connsiteY0" fmla="*/ 11867 h 21823"/>
                  <a:gd name="connsiteX1" fmla="*/ 3694 w 6353"/>
                  <a:gd name="connsiteY1" fmla="*/ 223 h 21823"/>
                  <a:gd name="connsiteX2" fmla="*/ 6353 w 6353"/>
                  <a:gd name="connsiteY2" fmla="*/ 0 h 21823"/>
                  <a:gd name="connsiteX3" fmla="*/ 5624 w 6353"/>
                  <a:gd name="connsiteY3" fmla="*/ 21823 h 21823"/>
                  <a:gd name="connsiteX4" fmla="*/ 2372 w 6353"/>
                  <a:gd name="connsiteY4" fmla="*/ 20814 h 21823"/>
                  <a:gd name="connsiteX0" fmla="*/ 36 w 10000"/>
                  <a:gd name="connsiteY0" fmla="*/ 5438 h 9538"/>
                  <a:gd name="connsiteX1" fmla="*/ 5815 w 10000"/>
                  <a:gd name="connsiteY1" fmla="*/ 102 h 9538"/>
                  <a:gd name="connsiteX2" fmla="*/ 10000 w 10000"/>
                  <a:gd name="connsiteY2" fmla="*/ 0 h 9538"/>
                  <a:gd name="connsiteX3" fmla="*/ 3734 w 10000"/>
                  <a:gd name="connsiteY3" fmla="*/ 9538 h 9538"/>
                  <a:gd name="connsiteX0" fmla="*/ 36 w 10000"/>
                  <a:gd name="connsiteY0" fmla="*/ 5701 h 5701"/>
                  <a:gd name="connsiteX1" fmla="*/ 5815 w 10000"/>
                  <a:gd name="connsiteY1" fmla="*/ 107 h 5701"/>
                  <a:gd name="connsiteX2" fmla="*/ 10000 w 10000"/>
                  <a:gd name="connsiteY2" fmla="*/ 0 h 5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0" h="5701">
                    <a:moveTo>
                      <a:pt x="36" y="5701"/>
                    </a:moveTo>
                    <a:cubicBezTo>
                      <a:pt x="-165" y="4769"/>
                      <a:pt x="320" y="-103"/>
                      <a:pt x="5815" y="107"/>
                    </a:cubicBezTo>
                    <a:lnTo>
                      <a:pt x="10000" y="0"/>
                    </a:ln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39" name="Flowchart: Terminator 25">
                <a:extLst>
                  <a:ext uri="{FF2B5EF4-FFF2-40B4-BE49-F238E27FC236}">
                    <a16:creationId xmlns:a16="http://schemas.microsoft.com/office/drawing/2014/main" id="{2DE6DE21-3F50-41BE-83DE-42D9BEA0DED7}"/>
                  </a:ext>
                </a:extLst>
              </p:cNvPr>
              <p:cNvSpPr/>
              <p:nvPr/>
            </p:nvSpPr>
            <p:spPr>
              <a:xfrm>
                <a:off x="2124931" y="2144600"/>
                <a:ext cx="254032" cy="22004"/>
              </a:xfrm>
              <a:custGeom>
                <a:avLst/>
                <a:gdLst>
                  <a:gd name="connsiteX0" fmla="*/ 3475 w 21600"/>
                  <a:gd name="connsiteY0" fmla="*/ 0 h 21600"/>
                  <a:gd name="connsiteX1" fmla="*/ 18125 w 21600"/>
                  <a:gd name="connsiteY1" fmla="*/ 0 h 21600"/>
                  <a:gd name="connsiteX2" fmla="*/ 21600 w 21600"/>
                  <a:gd name="connsiteY2" fmla="*/ 10800 h 21600"/>
                  <a:gd name="connsiteX3" fmla="*/ 18125 w 21600"/>
                  <a:gd name="connsiteY3" fmla="*/ 21600 h 21600"/>
                  <a:gd name="connsiteX4" fmla="*/ 3475 w 21600"/>
                  <a:gd name="connsiteY4" fmla="*/ 21600 h 21600"/>
                  <a:gd name="connsiteX5" fmla="*/ 0 w 21600"/>
                  <a:gd name="connsiteY5" fmla="*/ 10800 h 21600"/>
                  <a:gd name="connsiteX6" fmla="*/ 3475 w 21600"/>
                  <a:gd name="connsiteY6" fmla="*/ 0 h 21600"/>
                  <a:gd name="connsiteX0" fmla="*/ 0 w 21600"/>
                  <a:gd name="connsiteY0" fmla="*/ 10800 h 21600"/>
                  <a:gd name="connsiteX1" fmla="*/ 3475 w 21600"/>
                  <a:gd name="connsiteY1" fmla="*/ 0 h 21600"/>
                  <a:gd name="connsiteX2" fmla="*/ 18125 w 21600"/>
                  <a:gd name="connsiteY2" fmla="*/ 0 h 21600"/>
                  <a:gd name="connsiteX3" fmla="*/ 21600 w 21600"/>
                  <a:gd name="connsiteY3" fmla="*/ 10800 h 21600"/>
                  <a:gd name="connsiteX4" fmla="*/ 18125 w 21600"/>
                  <a:gd name="connsiteY4" fmla="*/ 21600 h 21600"/>
                  <a:gd name="connsiteX5" fmla="*/ 3475 w 21600"/>
                  <a:gd name="connsiteY5" fmla="*/ 21600 h 21600"/>
                  <a:gd name="connsiteX6" fmla="*/ 1237 w 21600"/>
                  <a:gd name="connsiteY6" fmla="*/ 14323 h 21600"/>
                  <a:gd name="connsiteX0" fmla="*/ 0 w 21557"/>
                  <a:gd name="connsiteY0" fmla="*/ 13614 h 21600"/>
                  <a:gd name="connsiteX1" fmla="*/ 3432 w 21557"/>
                  <a:gd name="connsiteY1" fmla="*/ 0 h 21600"/>
                  <a:gd name="connsiteX2" fmla="*/ 18082 w 21557"/>
                  <a:gd name="connsiteY2" fmla="*/ 0 h 21600"/>
                  <a:gd name="connsiteX3" fmla="*/ 21557 w 21557"/>
                  <a:gd name="connsiteY3" fmla="*/ 10800 h 21600"/>
                  <a:gd name="connsiteX4" fmla="*/ 18082 w 21557"/>
                  <a:gd name="connsiteY4" fmla="*/ 21600 h 21600"/>
                  <a:gd name="connsiteX5" fmla="*/ 3432 w 21557"/>
                  <a:gd name="connsiteY5" fmla="*/ 21600 h 21600"/>
                  <a:gd name="connsiteX6" fmla="*/ 1194 w 21557"/>
                  <a:gd name="connsiteY6" fmla="*/ 14323 h 21600"/>
                  <a:gd name="connsiteX0" fmla="*/ 81 w 21638"/>
                  <a:gd name="connsiteY0" fmla="*/ 13614 h 21600"/>
                  <a:gd name="connsiteX1" fmla="*/ 3513 w 21638"/>
                  <a:gd name="connsiteY1" fmla="*/ 0 h 21600"/>
                  <a:gd name="connsiteX2" fmla="*/ 18163 w 21638"/>
                  <a:gd name="connsiteY2" fmla="*/ 0 h 21600"/>
                  <a:gd name="connsiteX3" fmla="*/ 21638 w 21638"/>
                  <a:gd name="connsiteY3" fmla="*/ 10800 h 21600"/>
                  <a:gd name="connsiteX4" fmla="*/ 18163 w 21638"/>
                  <a:gd name="connsiteY4" fmla="*/ 21600 h 21600"/>
                  <a:gd name="connsiteX5" fmla="*/ 3513 w 21638"/>
                  <a:gd name="connsiteY5" fmla="*/ 21600 h 21600"/>
                  <a:gd name="connsiteX6" fmla="*/ 1275 w 21638"/>
                  <a:gd name="connsiteY6" fmla="*/ 14323 h 21600"/>
                  <a:gd name="connsiteX0" fmla="*/ 237 w 21794"/>
                  <a:gd name="connsiteY0" fmla="*/ 13614 h 21600"/>
                  <a:gd name="connsiteX1" fmla="*/ 3669 w 21794"/>
                  <a:gd name="connsiteY1" fmla="*/ 0 h 21600"/>
                  <a:gd name="connsiteX2" fmla="*/ 18319 w 21794"/>
                  <a:gd name="connsiteY2" fmla="*/ 0 h 21600"/>
                  <a:gd name="connsiteX3" fmla="*/ 21794 w 21794"/>
                  <a:gd name="connsiteY3" fmla="*/ 10800 h 21600"/>
                  <a:gd name="connsiteX4" fmla="*/ 18319 w 21794"/>
                  <a:gd name="connsiteY4" fmla="*/ 21600 h 21600"/>
                  <a:gd name="connsiteX5" fmla="*/ 3669 w 21794"/>
                  <a:gd name="connsiteY5" fmla="*/ 21600 h 21600"/>
                  <a:gd name="connsiteX6" fmla="*/ 1431 w 21794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348 w 21711"/>
                  <a:gd name="connsiteY6" fmla="*/ 14323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54 w 21711"/>
                  <a:gd name="connsiteY0" fmla="*/ 13614 h 21600"/>
                  <a:gd name="connsiteX1" fmla="*/ 3586 w 21711"/>
                  <a:gd name="connsiteY1" fmla="*/ 0 h 21600"/>
                  <a:gd name="connsiteX2" fmla="*/ 18236 w 21711"/>
                  <a:gd name="connsiteY2" fmla="*/ 0 h 21600"/>
                  <a:gd name="connsiteX3" fmla="*/ 21711 w 21711"/>
                  <a:gd name="connsiteY3" fmla="*/ 10800 h 21600"/>
                  <a:gd name="connsiteX4" fmla="*/ 18236 w 21711"/>
                  <a:gd name="connsiteY4" fmla="*/ 21600 h 21600"/>
                  <a:gd name="connsiteX5" fmla="*/ 3586 w 21711"/>
                  <a:gd name="connsiteY5" fmla="*/ 21600 h 21600"/>
                  <a:gd name="connsiteX6" fmla="*/ 1168 w 21711"/>
                  <a:gd name="connsiteY6" fmla="*/ 18276 h 21600"/>
                  <a:gd name="connsiteX0" fmla="*/ 149 w 21792"/>
                  <a:gd name="connsiteY0" fmla="*/ 11534 h 21600"/>
                  <a:gd name="connsiteX1" fmla="*/ 3667 w 21792"/>
                  <a:gd name="connsiteY1" fmla="*/ 0 h 21600"/>
                  <a:gd name="connsiteX2" fmla="*/ 18317 w 21792"/>
                  <a:gd name="connsiteY2" fmla="*/ 0 h 21600"/>
                  <a:gd name="connsiteX3" fmla="*/ 21792 w 21792"/>
                  <a:gd name="connsiteY3" fmla="*/ 10800 h 21600"/>
                  <a:gd name="connsiteX4" fmla="*/ 18317 w 21792"/>
                  <a:gd name="connsiteY4" fmla="*/ 21600 h 21600"/>
                  <a:gd name="connsiteX5" fmla="*/ 3667 w 21792"/>
                  <a:gd name="connsiteY5" fmla="*/ 21600 h 21600"/>
                  <a:gd name="connsiteX6" fmla="*/ 1249 w 21792"/>
                  <a:gd name="connsiteY6" fmla="*/ 18276 h 21600"/>
                  <a:gd name="connsiteX0" fmla="*/ 4 w 21647"/>
                  <a:gd name="connsiteY0" fmla="*/ 11534 h 21600"/>
                  <a:gd name="connsiteX1" fmla="*/ 3522 w 21647"/>
                  <a:gd name="connsiteY1" fmla="*/ 0 h 21600"/>
                  <a:gd name="connsiteX2" fmla="*/ 18172 w 21647"/>
                  <a:gd name="connsiteY2" fmla="*/ 0 h 21600"/>
                  <a:gd name="connsiteX3" fmla="*/ 21647 w 21647"/>
                  <a:gd name="connsiteY3" fmla="*/ 10800 h 21600"/>
                  <a:gd name="connsiteX4" fmla="*/ 18172 w 21647"/>
                  <a:gd name="connsiteY4" fmla="*/ 21600 h 21600"/>
                  <a:gd name="connsiteX5" fmla="*/ 3522 w 21647"/>
                  <a:gd name="connsiteY5" fmla="*/ 21600 h 21600"/>
                  <a:gd name="connsiteX6" fmla="*/ 1104 w 21647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3524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00"/>
                  <a:gd name="connsiteX1" fmla="*/ 3524 w 21649"/>
                  <a:gd name="connsiteY1" fmla="*/ 0 h 21600"/>
                  <a:gd name="connsiteX2" fmla="*/ 18174 w 21649"/>
                  <a:gd name="connsiteY2" fmla="*/ 0 h 21600"/>
                  <a:gd name="connsiteX3" fmla="*/ 21649 w 21649"/>
                  <a:gd name="connsiteY3" fmla="*/ 10800 h 21600"/>
                  <a:gd name="connsiteX4" fmla="*/ 18174 w 21649"/>
                  <a:gd name="connsiteY4" fmla="*/ 21600 h 21600"/>
                  <a:gd name="connsiteX5" fmla="*/ 7217 w 21649"/>
                  <a:gd name="connsiteY5" fmla="*/ 21600 h 21600"/>
                  <a:gd name="connsiteX6" fmla="*/ 1106 w 21649"/>
                  <a:gd name="connsiteY6" fmla="*/ 18276 h 21600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008 w 21649"/>
                  <a:gd name="connsiteY6" fmla="*/ 19499 h 21616"/>
                  <a:gd name="connsiteX0" fmla="*/ 6 w 21649"/>
                  <a:gd name="connsiteY0" fmla="*/ 11534 h 21616"/>
                  <a:gd name="connsiteX1" fmla="*/ 3524 w 21649"/>
                  <a:gd name="connsiteY1" fmla="*/ 0 h 21616"/>
                  <a:gd name="connsiteX2" fmla="*/ 18174 w 21649"/>
                  <a:gd name="connsiteY2" fmla="*/ 0 h 21616"/>
                  <a:gd name="connsiteX3" fmla="*/ 21649 w 21649"/>
                  <a:gd name="connsiteY3" fmla="*/ 10800 h 21616"/>
                  <a:gd name="connsiteX4" fmla="*/ 18174 w 21649"/>
                  <a:gd name="connsiteY4" fmla="*/ 21600 h 21616"/>
                  <a:gd name="connsiteX5" fmla="*/ 7217 w 21649"/>
                  <a:gd name="connsiteY5" fmla="*/ 21600 h 21616"/>
                  <a:gd name="connsiteX6" fmla="*/ 2395 w 21649"/>
                  <a:gd name="connsiteY6" fmla="*/ 19499 h 21616"/>
                  <a:gd name="connsiteX0" fmla="*/ 6 w 21802"/>
                  <a:gd name="connsiteY0" fmla="*/ 13172 h 21616"/>
                  <a:gd name="connsiteX1" fmla="*/ 3677 w 21802"/>
                  <a:gd name="connsiteY1" fmla="*/ 0 h 21616"/>
                  <a:gd name="connsiteX2" fmla="*/ 18327 w 21802"/>
                  <a:gd name="connsiteY2" fmla="*/ 0 h 21616"/>
                  <a:gd name="connsiteX3" fmla="*/ 21802 w 21802"/>
                  <a:gd name="connsiteY3" fmla="*/ 10800 h 21616"/>
                  <a:gd name="connsiteX4" fmla="*/ 18327 w 21802"/>
                  <a:gd name="connsiteY4" fmla="*/ 21600 h 21616"/>
                  <a:gd name="connsiteX5" fmla="*/ 7370 w 21802"/>
                  <a:gd name="connsiteY5" fmla="*/ 21600 h 21616"/>
                  <a:gd name="connsiteX6" fmla="*/ 2548 w 21802"/>
                  <a:gd name="connsiteY6" fmla="*/ 19499 h 21616"/>
                  <a:gd name="connsiteX0" fmla="*/ 6 w 21802"/>
                  <a:gd name="connsiteY0" fmla="*/ 13172 h 21633"/>
                  <a:gd name="connsiteX1" fmla="*/ 3677 w 21802"/>
                  <a:gd name="connsiteY1" fmla="*/ 0 h 21633"/>
                  <a:gd name="connsiteX2" fmla="*/ 18327 w 21802"/>
                  <a:gd name="connsiteY2" fmla="*/ 0 h 21633"/>
                  <a:gd name="connsiteX3" fmla="*/ 21802 w 21802"/>
                  <a:gd name="connsiteY3" fmla="*/ 10800 h 21633"/>
                  <a:gd name="connsiteX4" fmla="*/ 18327 w 21802"/>
                  <a:gd name="connsiteY4" fmla="*/ 21600 h 21633"/>
                  <a:gd name="connsiteX5" fmla="*/ 7370 w 21802"/>
                  <a:gd name="connsiteY5" fmla="*/ 21600 h 21633"/>
                  <a:gd name="connsiteX6" fmla="*/ 3391 w 21802"/>
                  <a:gd name="connsiteY6" fmla="*/ 19608 h 21633"/>
                  <a:gd name="connsiteX0" fmla="*/ 9 w 21230"/>
                  <a:gd name="connsiteY0" fmla="*/ 13063 h 21633"/>
                  <a:gd name="connsiteX1" fmla="*/ 3105 w 21230"/>
                  <a:gd name="connsiteY1" fmla="*/ 0 h 21633"/>
                  <a:gd name="connsiteX2" fmla="*/ 17755 w 21230"/>
                  <a:gd name="connsiteY2" fmla="*/ 0 h 21633"/>
                  <a:gd name="connsiteX3" fmla="*/ 21230 w 21230"/>
                  <a:gd name="connsiteY3" fmla="*/ 10800 h 21633"/>
                  <a:gd name="connsiteX4" fmla="*/ 17755 w 21230"/>
                  <a:gd name="connsiteY4" fmla="*/ 21600 h 21633"/>
                  <a:gd name="connsiteX5" fmla="*/ 6798 w 21230"/>
                  <a:gd name="connsiteY5" fmla="*/ 21600 h 21633"/>
                  <a:gd name="connsiteX6" fmla="*/ 2819 w 21230"/>
                  <a:gd name="connsiteY6" fmla="*/ 19608 h 21633"/>
                  <a:gd name="connsiteX0" fmla="*/ 324 w 21545"/>
                  <a:gd name="connsiteY0" fmla="*/ 13063 h 21633"/>
                  <a:gd name="connsiteX1" fmla="*/ 3420 w 21545"/>
                  <a:gd name="connsiteY1" fmla="*/ 0 h 21633"/>
                  <a:gd name="connsiteX2" fmla="*/ 18070 w 21545"/>
                  <a:gd name="connsiteY2" fmla="*/ 0 h 21633"/>
                  <a:gd name="connsiteX3" fmla="*/ 21545 w 21545"/>
                  <a:gd name="connsiteY3" fmla="*/ 10800 h 21633"/>
                  <a:gd name="connsiteX4" fmla="*/ 18070 w 21545"/>
                  <a:gd name="connsiteY4" fmla="*/ 21600 h 21633"/>
                  <a:gd name="connsiteX5" fmla="*/ 7113 w 21545"/>
                  <a:gd name="connsiteY5" fmla="*/ 21600 h 21633"/>
                  <a:gd name="connsiteX6" fmla="*/ 3134 w 21545"/>
                  <a:gd name="connsiteY6" fmla="*/ 19608 h 21633"/>
                  <a:gd name="connsiteX0" fmla="*/ 456 w 20642"/>
                  <a:gd name="connsiteY0" fmla="*/ 13063 h 21633"/>
                  <a:gd name="connsiteX1" fmla="*/ 2517 w 20642"/>
                  <a:gd name="connsiteY1" fmla="*/ 0 h 21633"/>
                  <a:gd name="connsiteX2" fmla="*/ 17167 w 20642"/>
                  <a:gd name="connsiteY2" fmla="*/ 0 h 21633"/>
                  <a:gd name="connsiteX3" fmla="*/ 20642 w 20642"/>
                  <a:gd name="connsiteY3" fmla="*/ 10800 h 21633"/>
                  <a:gd name="connsiteX4" fmla="*/ 17167 w 20642"/>
                  <a:gd name="connsiteY4" fmla="*/ 21600 h 21633"/>
                  <a:gd name="connsiteX5" fmla="*/ 6210 w 20642"/>
                  <a:gd name="connsiteY5" fmla="*/ 21600 h 21633"/>
                  <a:gd name="connsiteX6" fmla="*/ 2231 w 20642"/>
                  <a:gd name="connsiteY6" fmla="*/ 19608 h 21633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116 w 20642"/>
                  <a:gd name="connsiteY6" fmla="*/ 18734 h 21600"/>
                  <a:gd name="connsiteX0" fmla="*/ 456 w 20642"/>
                  <a:gd name="connsiteY0" fmla="*/ 13063 h 21650"/>
                  <a:gd name="connsiteX1" fmla="*/ 2517 w 20642"/>
                  <a:gd name="connsiteY1" fmla="*/ 0 h 21650"/>
                  <a:gd name="connsiteX2" fmla="*/ 17167 w 20642"/>
                  <a:gd name="connsiteY2" fmla="*/ 0 h 21650"/>
                  <a:gd name="connsiteX3" fmla="*/ 20642 w 20642"/>
                  <a:gd name="connsiteY3" fmla="*/ 10800 h 21650"/>
                  <a:gd name="connsiteX4" fmla="*/ 17167 w 20642"/>
                  <a:gd name="connsiteY4" fmla="*/ 21600 h 21650"/>
                  <a:gd name="connsiteX5" fmla="*/ 6210 w 20642"/>
                  <a:gd name="connsiteY5" fmla="*/ 21600 h 21650"/>
                  <a:gd name="connsiteX6" fmla="*/ 2116 w 20642"/>
                  <a:gd name="connsiteY6" fmla="*/ 18734 h 21650"/>
                  <a:gd name="connsiteX0" fmla="*/ 456 w 20642"/>
                  <a:gd name="connsiteY0" fmla="*/ 13063 h 21843"/>
                  <a:gd name="connsiteX1" fmla="*/ 2517 w 20642"/>
                  <a:gd name="connsiteY1" fmla="*/ 0 h 21843"/>
                  <a:gd name="connsiteX2" fmla="*/ 17167 w 20642"/>
                  <a:gd name="connsiteY2" fmla="*/ 0 h 21843"/>
                  <a:gd name="connsiteX3" fmla="*/ 20642 w 20642"/>
                  <a:gd name="connsiteY3" fmla="*/ 10800 h 21843"/>
                  <a:gd name="connsiteX4" fmla="*/ 17167 w 20642"/>
                  <a:gd name="connsiteY4" fmla="*/ 21600 h 21843"/>
                  <a:gd name="connsiteX5" fmla="*/ 6210 w 20642"/>
                  <a:gd name="connsiteY5" fmla="*/ 21600 h 21843"/>
                  <a:gd name="connsiteX6" fmla="*/ 1771 w 20642"/>
                  <a:gd name="connsiteY6" fmla="*/ 19389 h 21843"/>
                  <a:gd name="connsiteX0" fmla="*/ 456 w 20642"/>
                  <a:gd name="connsiteY0" fmla="*/ 13063 h 21730"/>
                  <a:gd name="connsiteX1" fmla="*/ 2517 w 20642"/>
                  <a:gd name="connsiteY1" fmla="*/ 0 h 21730"/>
                  <a:gd name="connsiteX2" fmla="*/ 17167 w 20642"/>
                  <a:gd name="connsiteY2" fmla="*/ 0 h 21730"/>
                  <a:gd name="connsiteX3" fmla="*/ 20642 w 20642"/>
                  <a:gd name="connsiteY3" fmla="*/ 10800 h 21730"/>
                  <a:gd name="connsiteX4" fmla="*/ 17167 w 20642"/>
                  <a:gd name="connsiteY4" fmla="*/ 21600 h 21730"/>
                  <a:gd name="connsiteX5" fmla="*/ 6210 w 20642"/>
                  <a:gd name="connsiteY5" fmla="*/ 21600 h 21730"/>
                  <a:gd name="connsiteX6" fmla="*/ 1809 w 20642"/>
                  <a:gd name="connsiteY6" fmla="*/ 19061 h 21730"/>
                  <a:gd name="connsiteX0" fmla="*/ 456 w 20642"/>
                  <a:gd name="connsiteY0" fmla="*/ 13063 h 21679"/>
                  <a:gd name="connsiteX1" fmla="*/ 2517 w 20642"/>
                  <a:gd name="connsiteY1" fmla="*/ 0 h 21679"/>
                  <a:gd name="connsiteX2" fmla="*/ 17167 w 20642"/>
                  <a:gd name="connsiteY2" fmla="*/ 0 h 21679"/>
                  <a:gd name="connsiteX3" fmla="*/ 20642 w 20642"/>
                  <a:gd name="connsiteY3" fmla="*/ 10800 h 21679"/>
                  <a:gd name="connsiteX4" fmla="*/ 17167 w 20642"/>
                  <a:gd name="connsiteY4" fmla="*/ 21600 h 21679"/>
                  <a:gd name="connsiteX5" fmla="*/ 6210 w 20642"/>
                  <a:gd name="connsiteY5" fmla="*/ 21600 h 21679"/>
                  <a:gd name="connsiteX6" fmla="*/ 1809 w 20642"/>
                  <a:gd name="connsiteY6" fmla="*/ 19061 h 21679"/>
                  <a:gd name="connsiteX0" fmla="*/ 456 w 20642"/>
                  <a:gd name="connsiteY0" fmla="*/ 13063 h 21639"/>
                  <a:gd name="connsiteX1" fmla="*/ 2517 w 20642"/>
                  <a:gd name="connsiteY1" fmla="*/ 0 h 21639"/>
                  <a:gd name="connsiteX2" fmla="*/ 17167 w 20642"/>
                  <a:gd name="connsiteY2" fmla="*/ 0 h 21639"/>
                  <a:gd name="connsiteX3" fmla="*/ 20642 w 20642"/>
                  <a:gd name="connsiteY3" fmla="*/ 10800 h 21639"/>
                  <a:gd name="connsiteX4" fmla="*/ 17167 w 20642"/>
                  <a:gd name="connsiteY4" fmla="*/ 21600 h 21639"/>
                  <a:gd name="connsiteX5" fmla="*/ 6210 w 20642"/>
                  <a:gd name="connsiteY5" fmla="*/ 21600 h 21639"/>
                  <a:gd name="connsiteX6" fmla="*/ 1809 w 20642"/>
                  <a:gd name="connsiteY6" fmla="*/ 19061 h 21639"/>
                  <a:gd name="connsiteX0" fmla="*/ 456 w 20642"/>
                  <a:gd name="connsiteY0" fmla="*/ 13063 h 21932"/>
                  <a:gd name="connsiteX1" fmla="*/ 2517 w 20642"/>
                  <a:gd name="connsiteY1" fmla="*/ 0 h 21932"/>
                  <a:gd name="connsiteX2" fmla="*/ 17167 w 20642"/>
                  <a:gd name="connsiteY2" fmla="*/ 0 h 21932"/>
                  <a:gd name="connsiteX3" fmla="*/ 20642 w 20642"/>
                  <a:gd name="connsiteY3" fmla="*/ 10800 h 21932"/>
                  <a:gd name="connsiteX4" fmla="*/ 17167 w 20642"/>
                  <a:gd name="connsiteY4" fmla="*/ 21600 h 21932"/>
                  <a:gd name="connsiteX5" fmla="*/ 6210 w 20642"/>
                  <a:gd name="connsiteY5" fmla="*/ 21600 h 21932"/>
                  <a:gd name="connsiteX6" fmla="*/ 2039 w 20642"/>
                  <a:gd name="connsiteY6" fmla="*/ 19935 h 21932"/>
                  <a:gd name="connsiteX0" fmla="*/ 456 w 20642"/>
                  <a:gd name="connsiteY0" fmla="*/ 13063 h 21750"/>
                  <a:gd name="connsiteX1" fmla="*/ 2517 w 20642"/>
                  <a:gd name="connsiteY1" fmla="*/ 0 h 21750"/>
                  <a:gd name="connsiteX2" fmla="*/ 17167 w 20642"/>
                  <a:gd name="connsiteY2" fmla="*/ 0 h 21750"/>
                  <a:gd name="connsiteX3" fmla="*/ 20642 w 20642"/>
                  <a:gd name="connsiteY3" fmla="*/ 10800 h 21750"/>
                  <a:gd name="connsiteX4" fmla="*/ 17167 w 20642"/>
                  <a:gd name="connsiteY4" fmla="*/ 21600 h 21750"/>
                  <a:gd name="connsiteX5" fmla="*/ 6210 w 20642"/>
                  <a:gd name="connsiteY5" fmla="*/ 21600 h 21750"/>
                  <a:gd name="connsiteX6" fmla="*/ 2039 w 20642"/>
                  <a:gd name="connsiteY6" fmla="*/ 19935 h 21750"/>
                  <a:gd name="connsiteX0" fmla="*/ 456 w 20642"/>
                  <a:gd name="connsiteY0" fmla="*/ 13063 h 21783"/>
                  <a:gd name="connsiteX1" fmla="*/ 2517 w 20642"/>
                  <a:gd name="connsiteY1" fmla="*/ 0 h 21783"/>
                  <a:gd name="connsiteX2" fmla="*/ 17167 w 20642"/>
                  <a:gd name="connsiteY2" fmla="*/ 0 h 21783"/>
                  <a:gd name="connsiteX3" fmla="*/ 20642 w 20642"/>
                  <a:gd name="connsiteY3" fmla="*/ 10800 h 21783"/>
                  <a:gd name="connsiteX4" fmla="*/ 17167 w 20642"/>
                  <a:gd name="connsiteY4" fmla="*/ 21600 h 21783"/>
                  <a:gd name="connsiteX5" fmla="*/ 6210 w 20642"/>
                  <a:gd name="connsiteY5" fmla="*/ 21600 h 21783"/>
                  <a:gd name="connsiteX6" fmla="*/ 2039 w 20642"/>
                  <a:gd name="connsiteY6" fmla="*/ 19935 h 21783"/>
                  <a:gd name="connsiteX0" fmla="*/ 456 w 20642"/>
                  <a:gd name="connsiteY0" fmla="*/ 13063 h 21743"/>
                  <a:gd name="connsiteX1" fmla="*/ 2517 w 20642"/>
                  <a:gd name="connsiteY1" fmla="*/ 0 h 21743"/>
                  <a:gd name="connsiteX2" fmla="*/ 17167 w 20642"/>
                  <a:gd name="connsiteY2" fmla="*/ 0 h 21743"/>
                  <a:gd name="connsiteX3" fmla="*/ 20642 w 20642"/>
                  <a:gd name="connsiteY3" fmla="*/ 10800 h 21743"/>
                  <a:gd name="connsiteX4" fmla="*/ 17167 w 20642"/>
                  <a:gd name="connsiteY4" fmla="*/ 21600 h 21743"/>
                  <a:gd name="connsiteX5" fmla="*/ 6210 w 20642"/>
                  <a:gd name="connsiteY5" fmla="*/ 21600 h 21743"/>
                  <a:gd name="connsiteX6" fmla="*/ 2576 w 20642"/>
                  <a:gd name="connsiteY6" fmla="*/ 19826 h 21743"/>
                  <a:gd name="connsiteX0" fmla="*/ 456 w 20642"/>
                  <a:gd name="connsiteY0" fmla="*/ 13063 h 21608"/>
                  <a:gd name="connsiteX1" fmla="*/ 2517 w 20642"/>
                  <a:gd name="connsiteY1" fmla="*/ 0 h 21608"/>
                  <a:gd name="connsiteX2" fmla="*/ 17167 w 20642"/>
                  <a:gd name="connsiteY2" fmla="*/ 0 h 21608"/>
                  <a:gd name="connsiteX3" fmla="*/ 20642 w 20642"/>
                  <a:gd name="connsiteY3" fmla="*/ 10800 h 21608"/>
                  <a:gd name="connsiteX4" fmla="*/ 17167 w 20642"/>
                  <a:gd name="connsiteY4" fmla="*/ 21600 h 21608"/>
                  <a:gd name="connsiteX5" fmla="*/ 6210 w 20642"/>
                  <a:gd name="connsiteY5" fmla="*/ 21600 h 21608"/>
                  <a:gd name="connsiteX6" fmla="*/ 2576 w 20642"/>
                  <a:gd name="connsiteY6" fmla="*/ 19826 h 21608"/>
                  <a:gd name="connsiteX0" fmla="*/ 456 w 20642"/>
                  <a:gd name="connsiteY0" fmla="*/ 13063 h 21796"/>
                  <a:gd name="connsiteX1" fmla="*/ 2517 w 20642"/>
                  <a:gd name="connsiteY1" fmla="*/ 0 h 21796"/>
                  <a:gd name="connsiteX2" fmla="*/ 17167 w 20642"/>
                  <a:gd name="connsiteY2" fmla="*/ 0 h 21796"/>
                  <a:gd name="connsiteX3" fmla="*/ 20642 w 20642"/>
                  <a:gd name="connsiteY3" fmla="*/ 10800 h 21796"/>
                  <a:gd name="connsiteX4" fmla="*/ 17167 w 20642"/>
                  <a:gd name="connsiteY4" fmla="*/ 21600 h 21796"/>
                  <a:gd name="connsiteX5" fmla="*/ 6210 w 20642"/>
                  <a:gd name="connsiteY5" fmla="*/ 21600 h 21796"/>
                  <a:gd name="connsiteX6" fmla="*/ 1579 w 20642"/>
                  <a:gd name="connsiteY6" fmla="*/ 20481 h 21796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1579 w 20642"/>
                  <a:gd name="connsiteY6" fmla="*/ 20481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882 w 20642"/>
                  <a:gd name="connsiteY6" fmla="*/ 20263 h 21600"/>
                  <a:gd name="connsiteX0" fmla="*/ 456 w 20642"/>
                  <a:gd name="connsiteY0" fmla="*/ 13063 h 21615"/>
                  <a:gd name="connsiteX1" fmla="*/ 2517 w 20642"/>
                  <a:gd name="connsiteY1" fmla="*/ 0 h 21615"/>
                  <a:gd name="connsiteX2" fmla="*/ 17167 w 20642"/>
                  <a:gd name="connsiteY2" fmla="*/ 0 h 21615"/>
                  <a:gd name="connsiteX3" fmla="*/ 20642 w 20642"/>
                  <a:gd name="connsiteY3" fmla="*/ 10800 h 21615"/>
                  <a:gd name="connsiteX4" fmla="*/ 17167 w 20642"/>
                  <a:gd name="connsiteY4" fmla="*/ 21600 h 21615"/>
                  <a:gd name="connsiteX5" fmla="*/ 6210 w 20642"/>
                  <a:gd name="connsiteY5" fmla="*/ 21600 h 21615"/>
                  <a:gd name="connsiteX6" fmla="*/ 2920 w 20642"/>
                  <a:gd name="connsiteY6" fmla="*/ 21246 h 21615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700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1028 h 21600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732"/>
                  <a:gd name="connsiteX1" fmla="*/ 2517 w 20642"/>
                  <a:gd name="connsiteY1" fmla="*/ 0 h 21732"/>
                  <a:gd name="connsiteX2" fmla="*/ 17167 w 20642"/>
                  <a:gd name="connsiteY2" fmla="*/ 0 h 21732"/>
                  <a:gd name="connsiteX3" fmla="*/ 20642 w 20642"/>
                  <a:gd name="connsiteY3" fmla="*/ 10800 h 21732"/>
                  <a:gd name="connsiteX4" fmla="*/ 17167 w 20642"/>
                  <a:gd name="connsiteY4" fmla="*/ 21600 h 21732"/>
                  <a:gd name="connsiteX5" fmla="*/ 6210 w 20642"/>
                  <a:gd name="connsiteY5" fmla="*/ 21600 h 21732"/>
                  <a:gd name="connsiteX6" fmla="*/ 2958 w 20642"/>
                  <a:gd name="connsiteY6" fmla="*/ 20591 h 21732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4"/>
                  <a:gd name="connsiteX1" fmla="*/ 2517 w 20642"/>
                  <a:gd name="connsiteY1" fmla="*/ 0 h 21604"/>
                  <a:gd name="connsiteX2" fmla="*/ 17167 w 20642"/>
                  <a:gd name="connsiteY2" fmla="*/ 0 h 21604"/>
                  <a:gd name="connsiteX3" fmla="*/ 20642 w 20642"/>
                  <a:gd name="connsiteY3" fmla="*/ 10800 h 21604"/>
                  <a:gd name="connsiteX4" fmla="*/ 17167 w 20642"/>
                  <a:gd name="connsiteY4" fmla="*/ 21600 h 21604"/>
                  <a:gd name="connsiteX5" fmla="*/ 6210 w 20642"/>
                  <a:gd name="connsiteY5" fmla="*/ 21600 h 21604"/>
                  <a:gd name="connsiteX6" fmla="*/ 2958 w 20642"/>
                  <a:gd name="connsiteY6" fmla="*/ 20591 h 21604"/>
                  <a:gd name="connsiteX0" fmla="*/ 456 w 20642"/>
                  <a:gd name="connsiteY0" fmla="*/ 13063 h 21600"/>
                  <a:gd name="connsiteX1" fmla="*/ 2517 w 20642"/>
                  <a:gd name="connsiteY1" fmla="*/ 0 h 21600"/>
                  <a:gd name="connsiteX2" fmla="*/ 17167 w 20642"/>
                  <a:gd name="connsiteY2" fmla="*/ 0 h 21600"/>
                  <a:gd name="connsiteX3" fmla="*/ 20642 w 20642"/>
                  <a:gd name="connsiteY3" fmla="*/ 10800 h 21600"/>
                  <a:gd name="connsiteX4" fmla="*/ 17167 w 20642"/>
                  <a:gd name="connsiteY4" fmla="*/ 21600 h 21600"/>
                  <a:gd name="connsiteX5" fmla="*/ 6210 w 20642"/>
                  <a:gd name="connsiteY5" fmla="*/ 21600 h 21600"/>
                  <a:gd name="connsiteX6" fmla="*/ 2958 w 20642"/>
                  <a:gd name="connsiteY6" fmla="*/ 20591 h 21600"/>
                  <a:gd name="connsiteX0" fmla="*/ 407 w 20593"/>
                  <a:gd name="connsiteY0" fmla="*/ 13063 h 21600"/>
                  <a:gd name="connsiteX1" fmla="*/ 2468 w 20593"/>
                  <a:gd name="connsiteY1" fmla="*/ 0 h 21600"/>
                  <a:gd name="connsiteX2" fmla="*/ 17118 w 20593"/>
                  <a:gd name="connsiteY2" fmla="*/ 0 h 21600"/>
                  <a:gd name="connsiteX3" fmla="*/ 20593 w 20593"/>
                  <a:gd name="connsiteY3" fmla="*/ 10800 h 21600"/>
                  <a:gd name="connsiteX4" fmla="*/ 17118 w 20593"/>
                  <a:gd name="connsiteY4" fmla="*/ 21600 h 21600"/>
                  <a:gd name="connsiteX5" fmla="*/ 6161 w 20593"/>
                  <a:gd name="connsiteY5" fmla="*/ 21600 h 21600"/>
                  <a:gd name="connsiteX6" fmla="*/ 2909 w 20593"/>
                  <a:gd name="connsiteY6" fmla="*/ 20591 h 21600"/>
                  <a:gd name="connsiteX0" fmla="*/ 587 w 20773"/>
                  <a:gd name="connsiteY0" fmla="*/ 13063 h 21600"/>
                  <a:gd name="connsiteX1" fmla="*/ 2648 w 20773"/>
                  <a:gd name="connsiteY1" fmla="*/ 0 h 21600"/>
                  <a:gd name="connsiteX2" fmla="*/ 17298 w 20773"/>
                  <a:gd name="connsiteY2" fmla="*/ 0 h 21600"/>
                  <a:gd name="connsiteX3" fmla="*/ 20773 w 20773"/>
                  <a:gd name="connsiteY3" fmla="*/ 10800 h 21600"/>
                  <a:gd name="connsiteX4" fmla="*/ 17298 w 20773"/>
                  <a:gd name="connsiteY4" fmla="*/ 21600 h 21600"/>
                  <a:gd name="connsiteX5" fmla="*/ 6341 w 20773"/>
                  <a:gd name="connsiteY5" fmla="*/ 21600 h 21600"/>
                  <a:gd name="connsiteX6" fmla="*/ 3089 w 20773"/>
                  <a:gd name="connsiteY6" fmla="*/ 20591 h 21600"/>
                  <a:gd name="connsiteX0" fmla="*/ 508 w 20694"/>
                  <a:gd name="connsiteY0" fmla="*/ 13063 h 21600"/>
                  <a:gd name="connsiteX1" fmla="*/ 3067 w 20694"/>
                  <a:gd name="connsiteY1" fmla="*/ 0 h 21600"/>
                  <a:gd name="connsiteX2" fmla="*/ 17219 w 20694"/>
                  <a:gd name="connsiteY2" fmla="*/ 0 h 21600"/>
                  <a:gd name="connsiteX3" fmla="*/ 20694 w 20694"/>
                  <a:gd name="connsiteY3" fmla="*/ 10800 h 21600"/>
                  <a:gd name="connsiteX4" fmla="*/ 17219 w 20694"/>
                  <a:gd name="connsiteY4" fmla="*/ 21600 h 21600"/>
                  <a:gd name="connsiteX5" fmla="*/ 6262 w 20694"/>
                  <a:gd name="connsiteY5" fmla="*/ 21600 h 21600"/>
                  <a:gd name="connsiteX6" fmla="*/ 3010 w 20694"/>
                  <a:gd name="connsiteY6" fmla="*/ 20591 h 21600"/>
                  <a:gd name="connsiteX0" fmla="*/ 685 w 20871"/>
                  <a:gd name="connsiteY0" fmla="*/ 13063 h 21600"/>
                  <a:gd name="connsiteX1" fmla="*/ 3244 w 20871"/>
                  <a:gd name="connsiteY1" fmla="*/ 0 h 21600"/>
                  <a:gd name="connsiteX2" fmla="*/ 17396 w 20871"/>
                  <a:gd name="connsiteY2" fmla="*/ 0 h 21600"/>
                  <a:gd name="connsiteX3" fmla="*/ 20871 w 20871"/>
                  <a:gd name="connsiteY3" fmla="*/ 10800 h 21600"/>
                  <a:gd name="connsiteX4" fmla="*/ 17396 w 20871"/>
                  <a:gd name="connsiteY4" fmla="*/ 21600 h 21600"/>
                  <a:gd name="connsiteX5" fmla="*/ 6439 w 20871"/>
                  <a:gd name="connsiteY5" fmla="*/ 21600 h 21600"/>
                  <a:gd name="connsiteX6" fmla="*/ 3187 w 20871"/>
                  <a:gd name="connsiteY6" fmla="*/ 20591 h 21600"/>
                  <a:gd name="connsiteX0" fmla="*/ 476 w 20662"/>
                  <a:gd name="connsiteY0" fmla="*/ 13063 h 21600"/>
                  <a:gd name="connsiteX1" fmla="*/ 4300 w 20662"/>
                  <a:gd name="connsiteY1" fmla="*/ 0 h 21600"/>
                  <a:gd name="connsiteX2" fmla="*/ 17187 w 20662"/>
                  <a:gd name="connsiteY2" fmla="*/ 0 h 21600"/>
                  <a:gd name="connsiteX3" fmla="*/ 20662 w 20662"/>
                  <a:gd name="connsiteY3" fmla="*/ 10800 h 21600"/>
                  <a:gd name="connsiteX4" fmla="*/ 17187 w 20662"/>
                  <a:gd name="connsiteY4" fmla="*/ 21600 h 21600"/>
                  <a:gd name="connsiteX5" fmla="*/ 6230 w 20662"/>
                  <a:gd name="connsiteY5" fmla="*/ 21600 h 21600"/>
                  <a:gd name="connsiteX6" fmla="*/ 2978 w 20662"/>
                  <a:gd name="connsiteY6" fmla="*/ 20591 h 21600"/>
                  <a:gd name="connsiteX0" fmla="*/ 731 w 20917"/>
                  <a:gd name="connsiteY0" fmla="*/ 13063 h 21600"/>
                  <a:gd name="connsiteX1" fmla="*/ 4555 w 20917"/>
                  <a:gd name="connsiteY1" fmla="*/ 0 h 21600"/>
                  <a:gd name="connsiteX2" fmla="*/ 17442 w 20917"/>
                  <a:gd name="connsiteY2" fmla="*/ 0 h 21600"/>
                  <a:gd name="connsiteX3" fmla="*/ 20917 w 20917"/>
                  <a:gd name="connsiteY3" fmla="*/ 10800 h 21600"/>
                  <a:gd name="connsiteX4" fmla="*/ 17442 w 20917"/>
                  <a:gd name="connsiteY4" fmla="*/ 21600 h 21600"/>
                  <a:gd name="connsiteX5" fmla="*/ 6485 w 20917"/>
                  <a:gd name="connsiteY5" fmla="*/ 21600 h 21600"/>
                  <a:gd name="connsiteX6" fmla="*/ 3233 w 20917"/>
                  <a:gd name="connsiteY6" fmla="*/ 20591 h 21600"/>
                  <a:gd name="connsiteX0" fmla="*/ 768 w 20801"/>
                  <a:gd name="connsiteY0" fmla="*/ 11644 h 21600"/>
                  <a:gd name="connsiteX1" fmla="*/ 4439 w 20801"/>
                  <a:gd name="connsiteY1" fmla="*/ 0 h 21600"/>
                  <a:gd name="connsiteX2" fmla="*/ 17326 w 20801"/>
                  <a:gd name="connsiteY2" fmla="*/ 0 h 21600"/>
                  <a:gd name="connsiteX3" fmla="*/ 20801 w 20801"/>
                  <a:gd name="connsiteY3" fmla="*/ 10800 h 21600"/>
                  <a:gd name="connsiteX4" fmla="*/ 17326 w 20801"/>
                  <a:gd name="connsiteY4" fmla="*/ 21600 h 21600"/>
                  <a:gd name="connsiteX5" fmla="*/ 6369 w 20801"/>
                  <a:gd name="connsiteY5" fmla="*/ 21600 h 21600"/>
                  <a:gd name="connsiteX6" fmla="*/ 3117 w 20801"/>
                  <a:gd name="connsiteY6" fmla="*/ 20591 h 21600"/>
                  <a:gd name="connsiteX0" fmla="*/ 360 w 20393"/>
                  <a:gd name="connsiteY0" fmla="*/ 11644 h 21600"/>
                  <a:gd name="connsiteX1" fmla="*/ 4031 w 20393"/>
                  <a:gd name="connsiteY1" fmla="*/ 0 h 21600"/>
                  <a:gd name="connsiteX2" fmla="*/ 16918 w 20393"/>
                  <a:gd name="connsiteY2" fmla="*/ 0 h 21600"/>
                  <a:gd name="connsiteX3" fmla="*/ 20393 w 20393"/>
                  <a:gd name="connsiteY3" fmla="*/ 10800 h 21600"/>
                  <a:gd name="connsiteX4" fmla="*/ 16918 w 20393"/>
                  <a:gd name="connsiteY4" fmla="*/ 21600 h 21600"/>
                  <a:gd name="connsiteX5" fmla="*/ 5961 w 20393"/>
                  <a:gd name="connsiteY5" fmla="*/ 21600 h 21600"/>
                  <a:gd name="connsiteX6" fmla="*/ 2709 w 20393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156 w 20189"/>
                  <a:gd name="connsiteY0" fmla="*/ 11644 h 21600"/>
                  <a:gd name="connsiteX1" fmla="*/ 3827 w 20189"/>
                  <a:gd name="connsiteY1" fmla="*/ 0 h 21600"/>
                  <a:gd name="connsiteX2" fmla="*/ 16714 w 20189"/>
                  <a:gd name="connsiteY2" fmla="*/ 0 h 21600"/>
                  <a:gd name="connsiteX3" fmla="*/ 20189 w 20189"/>
                  <a:gd name="connsiteY3" fmla="*/ 10800 h 21600"/>
                  <a:gd name="connsiteX4" fmla="*/ 16714 w 20189"/>
                  <a:gd name="connsiteY4" fmla="*/ 21600 h 21600"/>
                  <a:gd name="connsiteX5" fmla="*/ 5757 w 20189"/>
                  <a:gd name="connsiteY5" fmla="*/ 21600 h 21600"/>
                  <a:gd name="connsiteX6" fmla="*/ 2505 w 20189"/>
                  <a:gd name="connsiteY6" fmla="*/ 20591 h 21600"/>
                  <a:gd name="connsiteX0" fmla="*/ 23 w 20056"/>
                  <a:gd name="connsiteY0" fmla="*/ 11657 h 21613"/>
                  <a:gd name="connsiteX1" fmla="*/ 3694 w 20056"/>
                  <a:gd name="connsiteY1" fmla="*/ 13 h 21613"/>
                  <a:gd name="connsiteX2" fmla="*/ 16581 w 20056"/>
                  <a:gd name="connsiteY2" fmla="*/ 13 h 21613"/>
                  <a:gd name="connsiteX3" fmla="*/ 20056 w 20056"/>
                  <a:gd name="connsiteY3" fmla="*/ 10813 h 21613"/>
                  <a:gd name="connsiteX4" fmla="*/ 16581 w 20056"/>
                  <a:gd name="connsiteY4" fmla="*/ 21613 h 21613"/>
                  <a:gd name="connsiteX5" fmla="*/ 5624 w 20056"/>
                  <a:gd name="connsiteY5" fmla="*/ 21613 h 21613"/>
                  <a:gd name="connsiteX6" fmla="*/ 2372 w 20056"/>
                  <a:gd name="connsiteY6" fmla="*/ 20604 h 21613"/>
                  <a:gd name="connsiteX0" fmla="*/ 23 w 18073"/>
                  <a:gd name="connsiteY0" fmla="*/ 11657 h 21613"/>
                  <a:gd name="connsiteX1" fmla="*/ 3694 w 18073"/>
                  <a:gd name="connsiteY1" fmla="*/ 13 h 21613"/>
                  <a:gd name="connsiteX2" fmla="*/ 16581 w 18073"/>
                  <a:gd name="connsiteY2" fmla="*/ 13 h 21613"/>
                  <a:gd name="connsiteX3" fmla="*/ 16581 w 18073"/>
                  <a:gd name="connsiteY3" fmla="*/ 21613 h 21613"/>
                  <a:gd name="connsiteX4" fmla="*/ 5624 w 18073"/>
                  <a:gd name="connsiteY4" fmla="*/ 21613 h 21613"/>
                  <a:gd name="connsiteX5" fmla="*/ 2372 w 18073"/>
                  <a:gd name="connsiteY5" fmla="*/ 20604 h 21613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23 w 18073"/>
                  <a:gd name="connsiteY0" fmla="*/ 11800 h 21756"/>
                  <a:gd name="connsiteX1" fmla="*/ 3694 w 18073"/>
                  <a:gd name="connsiteY1" fmla="*/ 156 h 21756"/>
                  <a:gd name="connsiteX2" fmla="*/ 11892 w 18073"/>
                  <a:gd name="connsiteY2" fmla="*/ 0 h 21756"/>
                  <a:gd name="connsiteX3" fmla="*/ 16581 w 18073"/>
                  <a:gd name="connsiteY3" fmla="*/ 156 h 21756"/>
                  <a:gd name="connsiteX4" fmla="*/ 16581 w 18073"/>
                  <a:gd name="connsiteY4" fmla="*/ 21756 h 21756"/>
                  <a:gd name="connsiteX5" fmla="*/ 5624 w 18073"/>
                  <a:gd name="connsiteY5" fmla="*/ 21756 h 21756"/>
                  <a:gd name="connsiteX6" fmla="*/ 2372 w 18073"/>
                  <a:gd name="connsiteY6" fmla="*/ 20747 h 21756"/>
                  <a:gd name="connsiteX0" fmla="*/ 1322 w 15701"/>
                  <a:gd name="connsiteY0" fmla="*/ 156 h 21756"/>
                  <a:gd name="connsiteX1" fmla="*/ 9520 w 15701"/>
                  <a:gd name="connsiteY1" fmla="*/ 0 h 21756"/>
                  <a:gd name="connsiteX2" fmla="*/ 14209 w 15701"/>
                  <a:gd name="connsiteY2" fmla="*/ 156 h 21756"/>
                  <a:gd name="connsiteX3" fmla="*/ 14209 w 15701"/>
                  <a:gd name="connsiteY3" fmla="*/ 21756 h 21756"/>
                  <a:gd name="connsiteX4" fmla="*/ 3252 w 15701"/>
                  <a:gd name="connsiteY4" fmla="*/ 21756 h 21756"/>
                  <a:gd name="connsiteX5" fmla="*/ 0 w 15701"/>
                  <a:gd name="connsiteY5" fmla="*/ 20747 h 21756"/>
                  <a:gd name="connsiteX0" fmla="*/ 9520 w 15701"/>
                  <a:gd name="connsiteY0" fmla="*/ 0 h 21756"/>
                  <a:gd name="connsiteX1" fmla="*/ 14209 w 15701"/>
                  <a:gd name="connsiteY1" fmla="*/ 156 h 21756"/>
                  <a:gd name="connsiteX2" fmla="*/ 14209 w 15701"/>
                  <a:gd name="connsiteY2" fmla="*/ 21756 h 21756"/>
                  <a:gd name="connsiteX3" fmla="*/ 3252 w 15701"/>
                  <a:gd name="connsiteY3" fmla="*/ 21756 h 21756"/>
                  <a:gd name="connsiteX4" fmla="*/ 0 w 15701"/>
                  <a:gd name="connsiteY4" fmla="*/ 20747 h 21756"/>
                  <a:gd name="connsiteX0" fmla="*/ 14209 w 15701"/>
                  <a:gd name="connsiteY0" fmla="*/ 0 h 21600"/>
                  <a:gd name="connsiteX1" fmla="*/ 14209 w 15701"/>
                  <a:gd name="connsiteY1" fmla="*/ 21600 h 21600"/>
                  <a:gd name="connsiteX2" fmla="*/ 3252 w 15701"/>
                  <a:gd name="connsiteY2" fmla="*/ 21600 h 21600"/>
                  <a:gd name="connsiteX3" fmla="*/ 0 w 15701"/>
                  <a:gd name="connsiteY3" fmla="*/ 20591 h 21600"/>
                  <a:gd name="connsiteX0" fmla="*/ 14209 w 14209"/>
                  <a:gd name="connsiteY0" fmla="*/ 1009 h 1009"/>
                  <a:gd name="connsiteX1" fmla="*/ 3252 w 14209"/>
                  <a:gd name="connsiteY1" fmla="*/ 1009 h 1009"/>
                  <a:gd name="connsiteX2" fmla="*/ 0 w 14209"/>
                  <a:gd name="connsiteY2" fmla="*/ 0 h 1009"/>
                  <a:gd name="connsiteX0" fmla="*/ 2878 w 2878"/>
                  <a:gd name="connsiteY0" fmla="*/ 10000 h 10000"/>
                  <a:gd name="connsiteX1" fmla="*/ 2289 w 2878"/>
                  <a:gd name="connsiteY1" fmla="*/ 10000 h 10000"/>
                  <a:gd name="connsiteX2" fmla="*/ 0 w 2878"/>
                  <a:gd name="connsiteY2" fmla="*/ 0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2878" h="10000">
                    <a:moveTo>
                      <a:pt x="2878" y="10000"/>
                    </a:moveTo>
                    <a:lnTo>
                      <a:pt x="2289" y="10000"/>
                    </a:lnTo>
                    <a:cubicBezTo>
                      <a:pt x="938" y="10000"/>
                      <a:pt x="422" y="8008"/>
                      <a:pt x="0" y="0"/>
                    </a:cubicBezTo>
                  </a:path>
                </a:pathLst>
              </a:custGeom>
              <a:noFill/>
              <a:ln w="152400">
                <a:solidFill>
                  <a:schemeClr val="bg1">
                    <a:lumMod val="50000"/>
                  </a:schemeClr>
                </a:solidFill>
              </a:ln>
              <a:scene3d>
                <a:camera prst="orthographicFront"/>
                <a:lightRig rig="glow" dir="t"/>
              </a:scene3d>
              <a:sp3d>
                <a:bevelT w="152400" h="152400" prst="coolSlant"/>
                <a:bevelB w="25400" h="0" prst="angl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  <p:sp>
          <p:nvSpPr>
            <p:cNvPr id="36" name="Cube 35">
              <a:extLst>
                <a:ext uri="{FF2B5EF4-FFF2-40B4-BE49-F238E27FC236}">
                  <a16:creationId xmlns:a16="http://schemas.microsoft.com/office/drawing/2014/main" id="{4526709D-5DBF-4751-850E-EC8DC88C9ADA}"/>
                </a:ext>
              </a:extLst>
            </p:cNvPr>
            <p:cNvSpPr/>
            <p:nvPr/>
          </p:nvSpPr>
          <p:spPr>
            <a:xfrm>
              <a:off x="2366962" y="206199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7" name="Flowchart: Terminator 19">
              <a:extLst>
                <a:ext uri="{FF2B5EF4-FFF2-40B4-BE49-F238E27FC236}">
                  <a16:creationId xmlns:a16="http://schemas.microsoft.com/office/drawing/2014/main" id="{6E4E0292-7AD3-4F53-A384-8F49ABDB878A}"/>
                </a:ext>
              </a:extLst>
            </p:cNvPr>
            <p:cNvSpPr/>
            <p:nvPr/>
          </p:nvSpPr>
          <p:spPr>
            <a:xfrm>
              <a:off x="3804680" y="923786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ACD6DFE4-6368-4B66-B80D-089800193DE4}"/>
              </a:ext>
            </a:extLst>
          </p:cNvPr>
          <p:cNvSpPr txBox="1"/>
          <p:nvPr/>
        </p:nvSpPr>
        <p:spPr>
          <a:xfrm>
            <a:off x="4146779" y="-2742078"/>
            <a:ext cx="1051570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atin typeface="Anoxic SC Med" pitchFamily="2" charset="0"/>
              </a:rPr>
              <a:t>y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BF90672-AC7E-4778-8EDB-5A49A67A8EA0}"/>
              </a:ext>
            </a:extLst>
          </p:cNvPr>
          <p:cNvGrpSpPr/>
          <p:nvPr/>
        </p:nvGrpSpPr>
        <p:grpSpPr>
          <a:xfrm>
            <a:off x="5954353" y="-1464804"/>
            <a:ext cx="401906" cy="475920"/>
            <a:chOff x="1977057" y="1690684"/>
            <a:chExt cx="401906" cy="475920"/>
          </a:xfrm>
        </p:grpSpPr>
        <p:sp>
          <p:nvSpPr>
            <p:cNvPr id="46" name="Flowchart: Terminator 25">
              <a:extLst>
                <a:ext uri="{FF2B5EF4-FFF2-40B4-BE49-F238E27FC236}">
                  <a16:creationId xmlns:a16="http://schemas.microsoft.com/office/drawing/2014/main" id="{744CBF77-53C2-490B-B4A9-5C2914F7C74E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7" name="Flowchart: Terminator 25">
              <a:extLst>
                <a:ext uri="{FF2B5EF4-FFF2-40B4-BE49-F238E27FC236}">
                  <a16:creationId xmlns:a16="http://schemas.microsoft.com/office/drawing/2014/main" id="{E8B534F9-3042-4ACB-BB2F-137D1B51443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44" name="Cube 43">
            <a:extLst>
              <a:ext uri="{FF2B5EF4-FFF2-40B4-BE49-F238E27FC236}">
                <a16:creationId xmlns:a16="http://schemas.microsoft.com/office/drawing/2014/main" id="{939C735D-E6D2-4606-A19F-A432BD41CF3D}"/>
              </a:ext>
            </a:extLst>
          </p:cNvPr>
          <p:cNvSpPr/>
          <p:nvPr/>
        </p:nvSpPr>
        <p:spPr>
          <a:xfrm>
            <a:off x="6311323" y="-2105202"/>
            <a:ext cx="1664667" cy="1690043"/>
          </a:xfrm>
          <a:prstGeom prst="cube">
            <a:avLst>
              <a:gd name="adj" fmla="val 14939"/>
            </a:avLst>
          </a:prstGeom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5" name="Flowchart: Terminator 19">
            <a:extLst>
              <a:ext uri="{FF2B5EF4-FFF2-40B4-BE49-F238E27FC236}">
                <a16:creationId xmlns:a16="http://schemas.microsoft.com/office/drawing/2014/main" id="{97FF40AD-3CB4-4BA1-8AA2-658D2B8FCFB8}"/>
              </a:ext>
            </a:extLst>
          </p:cNvPr>
          <p:cNvSpPr/>
          <p:nvPr/>
        </p:nvSpPr>
        <p:spPr>
          <a:xfrm>
            <a:off x="7749041" y="-1387615"/>
            <a:ext cx="576431" cy="254868"/>
          </a:xfrm>
          <a:custGeom>
            <a:avLst/>
            <a:gdLst>
              <a:gd name="connsiteX0" fmla="*/ 3475 w 21600"/>
              <a:gd name="connsiteY0" fmla="*/ 0 h 21600"/>
              <a:gd name="connsiteX1" fmla="*/ 18125 w 21600"/>
              <a:gd name="connsiteY1" fmla="*/ 0 h 21600"/>
              <a:gd name="connsiteX2" fmla="*/ 21600 w 21600"/>
              <a:gd name="connsiteY2" fmla="*/ 10800 h 21600"/>
              <a:gd name="connsiteX3" fmla="*/ 18125 w 21600"/>
              <a:gd name="connsiteY3" fmla="*/ 21600 h 21600"/>
              <a:gd name="connsiteX4" fmla="*/ 3475 w 21600"/>
              <a:gd name="connsiteY4" fmla="*/ 21600 h 21600"/>
              <a:gd name="connsiteX5" fmla="*/ 0 w 21600"/>
              <a:gd name="connsiteY5" fmla="*/ 10800 h 21600"/>
              <a:gd name="connsiteX6" fmla="*/ 3475 w 21600"/>
              <a:gd name="connsiteY6" fmla="*/ 0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6" fmla="*/ 706 w 21600"/>
              <a:gd name="connsiteY6" fmla="*/ 13105 h 21600"/>
              <a:gd name="connsiteX0" fmla="*/ 0 w 21600"/>
              <a:gd name="connsiteY0" fmla="*/ 10800 h 21600"/>
              <a:gd name="connsiteX1" fmla="*/ 3475 w 21600"/>
              <a:gd name="connsiteY1" fmla="*/ 0 h 21600"/>
              <a:gd name="connsiteX2" fmla="*/ 18125 w 21600"/>
              <a:gd name="connsiteY2" fmla="*/ 0 h 21600"/>
              <a:gd name="connsiteX3" fmla="*/ 21600 w 21600"/>
              <a:gd name="connsiteY3" fmla="*/ 10800 h 21600"/>
              <a:gd name="connsiteX4" fmla="*/ 18125 w 21600"/>
              <a:gd name="connsiteY4" fmla="*/ 21600 h 21600"/>
              <a:gd name="connsiteX5" fmla="*/ 3475 w 21600"/>
              <a:gd name="connsiteY5" fmla="*/ 21600 h 21600"/>
              <a:gd name="connsiteX0" fmla="*/ 0 w 18125"/>
              <a:gd name="connsiteY0" fmla="*/ 0 h 21600"/>
              <a:gd name="connsiteX1" fmla="*/ 14650 w 18125"/>
              <a:gd name="connsiteY1" fmla="*/ 0 h 21600"/>
              <a:gd name="connsiteX2" fmla="*/ 18125 w 18125"/>
              <a:gd name="connsiteY2" fmla="*/ 10800 h 21600"/>
              <a:gd name="connsiteX3" fmla="*/ 14650 w 18125"/>
              <a:gd name="connsiteY3" fmla="*/ 21600 h 21600"/>
              <a:gd name="connsiteX4" fmla="*/ 0 w 18125"/>
              <a:gd name="connsiteY4" fmla="*/ 21600 h 2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125" h="21600">
                <a:moveTo>
                  <a:pt x="0" y="0"/>
                </a:moveTo>
                <a:lnTo>
                  <a:pt x="14650" y="0"/>
                </a:lnTo>
                <a:cubicBezTo>
                  <a:pt x="16569" y="0"/>
                  <a:pt x="18125" y="4835"/>
                  <a:pt x="18125" y="10800"/>
                </a:cubicBezTo>
                <a:cubicBezTo>
                  <a:pt x="18125" y="16765"/>
                  <a:pt x="16569" y="21600"/>
                  <a:pt x="14650" y="21600"/>
                </a:cubicBezTo>
                <a:lnTo>
                  <a:pt x="0" y="21600"/>
                </a:lnTo>
              </a:path>
            </a:pathLst>
          </a:custGeom>
          <a:noFill/>
          <a:ln w="152400">
            <a:solidFill>
              <a:schemeClr val="bg1">
                <a:lumMod val="50000"/>
              </a:schemeClr>
            </a:solidFill>
          </a:ln>
          <a:scene3d>
            <a:camera prst="orthographicFront">
              <a:rot lat="19800000" lon="3000000" rev="19800000"/>
            </a:camera>
            <a:lightRig rig="glow" dir="t">
              <a:rot lat="0" lon="0" rev="3600000"/>
            </a:lightRig>
          </a:scene3d>
          <a:sp3d prstMaterial="dkEdge">
            <a:bevelT w="222250" h="215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DD63B1B-DA1A-44A2-A979-27896066D380}"/>
              </a:ext>
            </a:extLst>
          </p:cNvPr>
          <p:cNvSpPr txBox="1"/>
          <p:nvPr/>
        </p:nvSpPr>
        <p:spPr>
          <a:xfrm>
            <a:off x="6382987" y="-2742078"/>
            <a:ext cx="1059585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GB" sz="166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p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064E178A-43F1-4609-AA26-74ACAB0E09CE}"/>
              </a:ext>
            </a:extLst>
          </p:cNvPr>
          <p:cNvGrpSpPr/>
          <p:nvPr/>
        </p:nvGrpSpPr>
        <p:grpSpPr>
          <a:xfrm>
            <a:off x="8182278" y="-1464805"/>
            <a:ext cx="401906" cy="475920"/>
            <a:chOff x="1977057" y="1690684"/>
            <a:chExt cx="401906" cy="475920"/>
          </a:xfrm>
        </p:grpSpPr>
        <p:sp>
          <p:nvSpPr>
            <p:cNvPr id="54" name="Flowchart: Terminator 25">
              <a:extLst>
                <a:ext uri="{FF2B5EF4-FFF2-40B4-BE49-F238E27FC236}">
                  <a16:creationId xmlns:a16="http://schemas.microsoft.com/office/drawing/2014/main" id="{E0D6468B-829C-40F8-9FA8-197A38CCA105}"/>
                </a:ext>
              </a:extLst>
            </p:cNvPr>
            <p:cNvSpPr/>
            <p:nvPr/>
          </p:nvSpPr>
          <p:spPr>
            <a:xfrm>
              <a:off x="1977057" y="1690684"/>
              <a:ext cx="394651" cy="258786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1892 w 18073"/>
                <a:gd name="connsiteY3" fmla="*/ 67 h 21823"/>
                <a:gd name="connsiteX4" fmla="*/ 16581 w 18073"/>
                <a:gd name="connsiteY4" fmla="*/ 223 h 21823"/>
                <a:gd name="connsiteX5" fmla="*/ 16581 w 18073"/>
                <a:gd name="connsiteY5" fmla="*/ 21823 h 21823"/>
                <a:gd name="connsiteX6" fmla="*/ 5624 w 18073"/>
                <a:gd name="connsiteY6" fmla="*/ 21823 h 21823"/>
                <a:gd name="connsiteX7" fmla="*/ 2372 w 18073"/>
                <a:gd name="connsiteY7" fmla="*/ 20814 h 21823"/>
                <a:gd name="connsiteX0" fmla="*/ 23 w 18073"/>
                <a:gd name="connsiteY0" fmla="*/ 11867 h 21823"/>
                <a:gd name="connsiteX1" fmla="*/ 3694 w 18073"/>
                <a:gd name="connsiteY1" fmla="*/ 223 h 21823"/>
                <a:gd name="connsiteX2" fmla="*/ 6353 w 18073"/>
                <a:gd name="connsiteY2" fmla="*/ 0 h 21823"/>
                <a:gd name="connsiteX3" fmla="*/ 16581 w 18073"/>
                <a:gd name="connsiteY3" fmla="*/ 223 h 21823"/>
                <a:gd name="connsiteX4" fmla="*/ 16581 w 18073"/>
                <a:gd name="connsiteY4" fmla="*/ 21823 h 21823"/>
                <a:gd name="connsiteX5" fmla="*/ 5624 w 18073"/>
                <a:gd name="connsiteY5" fmla="*/ 21823 h 21823"/>
                <a:gd name="connsiteX6" fmla="*/ 2372 w 18073"/>
                <a:gd name="connsiteY6" fmla="*/ 20814 h 21823"/>
                <a:gd name="connsiteX0" fmla="*/ 23 w 16581"/>
                <a:gd name="connsiteY0" fmla="*/ 11867 h 21823"/>
                <a:gd name="connsiteX1" fmla="*/ 3694 w 16581"/>
                <a:gd name="connsiteY1" fmla="*/ 223 h 21823"/>
                <a:gd name="connsiteX2" fmla="*/ 6353 w 16581"/>
                <a:gd name="connsiteY2" fmla="*/ 0 h 21823"/>
                <a:gd name="connsiteX3" fmla="*/ 16581 w 16581"/>
                <a:gd name="connsiteY3" fmla="*/ 21823 h 21823"/>
                <a:gd name="connsiteX4" fmla="*/ 5624 w 16581"/>
                <a:gd name="connsiteY4" fmla="*/ 21823 h 21823"/>
                <a:gd name="connsiteX5" fmla="*/ 2372 w 16581"/>
                <a:gd name="connsiteY5" fmla="*/ 20814 h 21823"/>
                <a:gd name="connsiteX0" fmla="*/ 23 w 6353"/>
                <a:gd name="connsiteY0" fmla="*/ 11867 h 21823"/>
                <a:gd name="connsiteX1" fmla="*/ 3694 w 6353"/>
                <a:gd name="connsiteY1" fmla="*/ 223 h 21823"/>
                <a:gd name="connsiteX2" fmla="*/ 6353 w 6353"/>
                <a:gd name="connsiteY2" fmla="*/ 0 h 21823"/>
                <a:gd name="connsiteX3" fmla="*/ 5624 w 6353"/>
                <a:gd name="connsiteY3" fmla="*/ 21823 h 21823"/>
                <a:gd name="connsiteX4" fmla="*/ 2372 w 6353"/>
                <a:gd name="connsiteY4" fmla="*/ 20814 h 21823"/>
                <a:gd name="connsiteX0" fmla="*/ 36 w 10000"/>
                <a:gd name="connsiteY0" fmla="*/ 5438 h 9538"/>
                <a:gd name="connsiteX1" fmla="*/ 5815 w 10000"/>
                <a:gd name="connsiteY1" fmla="*/ 102 h 9538"/>
                <a:gd name="connsiteX2" fmla="*/ 10000 w 10000"/>
                <a:gd name="connsiteY2" fmla="*/ 0 h 9538"/>
                <a:gd name="connsiteX3" fmla="*/ 3734 w 10000"/>
                <a:gd name="connsiteY3" fmla="*/ 9538 h 9538"/>
                <a:gd name="connsiteX0" fmla="*/ 36 w 10000"/>
                <a:gd name="connsiteY0" fmla="*/ 5701 h 5701"/>
                <a:gd name="connsiteX1" fmla="*/ 5815 w 10000"/>
                <a:gd name="connsiteY1" fmla="*/ 107 h 5701"/>
                <a:gd name="connsiteX2" fmla="*/ 10000 w 10000"/>
                <a:gd name="connsiteY2" fmla="*/ 0 h 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000" h="5701">
                  <a:moveTo>
                    <a:pt x="36" y="5701"/>
                  </a:moveTo>
                  <a:cubicBezTo>
                    <a:pt x="-165" y="4769"/>
                    <a:pt x="320" y="-103"/>
                    <a:pt x="5815" y="107"/>
                  </a:cubicBezTo>
                  <a:lnTo>
                    <a:pt x="10000" y="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55" name="Flowchart: Terminator 25">
              <a:extLst>
                <a:ext uri="{FF2B5EF4-FFF2-40B4-BE49-F238E27FC236}">
                  <a16:creationId xmlns:a16="http://schemas.microsoft.com/office/drawing/2014/main" id="{BA8F2FCA-8DA3-447D-AD37-F47BA052BEF6}"/>
                </a:ext>
              </a:extLst>
            </p:cNvPr>
            <p:cNvSpPr/>
            <p:nvPr/>
          </p:nvSpPr>
          <p:spPr>
            <a:xfrm>
              <a:off x="2124931" y="2144600"/>
              <a:ext cx="254032" cy="22004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23 w 18073"/>
                <a:gd name="connsiteY0" fmla="*/ 11800 h 21756"/>
                <a:gd name="connsiteX1" fmla="*/ 3694 w 18073"/>
                <a:gd name="connsiteY1" fmla="*/ 156 h 21756"/>
                <a:gd name="connsiteX2" fmla="*/ 11892 w 18073"/>
                <a:gd name="connsiteY2" fmla="*/ 0 h 21756"/>
                <a:gd name="connsiteX3" fmla="*/ 16581 w 18073"/>
                <a:gd name="connsiteY3" fmla="*/ 156 h 21756"/>
                <a:gd name="connsiteX4" fmla="*/ 16581 w 18073"/>
                <a:gd name="connsiteY4" fmla="*/ 21756 h 21756"/>
                <a:gd name="connsiteX5" fmla="*/ 5624 w 18073"/>
                <a:gd name="connsiteY5" fmla="*/ 21756 h 21756"/>
                <a:gd name="connsiteX6" fmla="*/ 2372 w 18073"/>
                <a:gd name="connsiteY6" fmla="*/ 20747 h 21756"/>
                <a:gd name="connsiteX0" fmla="*/ 1322 w 15701"/>
                <a:gd name="connsiteY0" fmla="*/ 156 h 21756"/>
                <a:gd name="connsiteX1" fmla="*/ 9520 w 15701"/>
                <a:gd name="connsiteY1" fmla="*/ 0 h 21756"/>
                <a:gd name="connsiteX2" fmla="*/ 14209 w 15701"/>
                <a:gd name="connsiteY2" fmla="*/ 156 h 21756"/>
                <a:gd name="connsiteX3" fmla="*/ 14209 w 15701"/>
                <a:gd name="connsiteY3" fmla="*/ 21756 h 21756"/>
                <a:gd name="connsiteX4" fmla="*/ 3252 w 15701"/>
                <a:gd name="connsiteY4" fmla="*/ 21756 h 21756"/>
                <a:gd name="connsiteX5" fmla="*/ 0 w 15701"/>
                <a:gd name="connsiteY5" fmla="*/ 20747 h 21756"/>
                <a:gd name="connsiteX0" fmla="*/ 9520 w 15701"/>
                <a:gd name="connsiteY0" fmla="*/ 0 h 21756"/>
                <a:gd name="connsiteX1" fmla="*/ 14209 w 15701"/>
                <a:gd name="connsiteY1" fmla="*/ 156 h 21756"/>
                <a:gd name="connsiteX2" fmla="*/ 14209 w 15701"/>
                <a:gd name="connsiteY2" fmla="*/ 21756 h 21756"/>
                <a:gd name="connsiteX3" fmla="*/ 3252 w 15701"/>
                <a:gd name="connsiteY3" fmla="*/ 21756 h 21756"/>
                <a:gd name="connsiteX4" fmla="*/ 0 w 15701"/>
                <a:gd name="connsiteY4" fmla="*/ 20747 h 21756"/>
                <a:gd name="connsiteX0" fmla="*/ 14209 w 15701"/>
                <a:gd name="connsiteY0" fmla="*/ 0 h 21600"/>
                <a:gd name="connsiteX1" fmla="*/ 14209 w 15701"/>
                <a:gd name="connsiteY1" fmla="*/ 21600 h 21600"/>
                <a:gd name="connsiteX2" fmla="*/ 3252 w 15701"/>
                <a:gd name="connsiteY2" fmla="*/ 21600 h 21600"/>
                <a:gd name="connsiteX3" fmla="*/ 0 w 15701"/>
                <a:gd name="connsiteY3" fmla="*/ 20591 h 21600"/>
                <a:gd name="connsiteX0" fmla="*/ 14209 w 14209"/>
                <a:gd name="connsiteY0" fmla="*/ 1009 h 1009"/>
                <a:gd name="connsiteX1" fmla="*/ 3252 w 14209"/>
                <a:gd name="connsiteY1" fmla="*/ 1009 h 1009"/>
                <a:gd name="connsiteX2" fmla="*/ 0 w 14209"/>
                <a:gd name="connsiteY2" fmla="*/ 0 h 1009"/>
                <a:gd name="connsiteX0" fmla="*/ 2878 w 2878"/>
                <a:gd name="connsiteY0" fmla="*/ 10000 h 10000"/>
                <a:gd name="connsiteX1" fmla="*/ 2289 w 2878"/>
                <a:gd name="connsiteY1" fmla="*/ 10000 h 10000"/>
                <a:gd name="connsiteX2" fmla="*/ 0 w 2878"/>
                <a:gd name="connsiteY2" fmla="*/ 0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78" h="10000">
                  <a:moveTo>
                    <a:pt x="2878" y="10000"/>
                  </a:moveTo>
                  <a:lnTo>
                    <a:pt x="2289" y="10000"/>
                  </a:lnTo>
                  <a:cubicBezTo>
                    <a:pt x="938" y="10000"/>
                    <a:pt x="422" y="8008"/>
                    <a:pt x="0" y="0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  <p:sp>
        <p:nvSpPr>
          <p:cNvPr id="52" name="Cube 51">
            <a:extLst>
              <a:ext uri="{FF2B5EF4-FFF2-40B4-BE49-F238E27FC236}">
                <a16:creationId xmlns:a16="http://schemas.microsoft.com/office/drawing/2014/main" id="{BA064AAC-EDE6-40B7-B113-2D6CC86142CD}"/>
              </a:ext>
            </a:extLst>
          </p:cNvPr>
          <p:cNvSpPr/>
          <p:nvPr/>
        </p:nvSpPr>
        <p:spPr>
          <a:xfrm>
            <a:off x="8539248" y="-2105203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C66DAED-C680-4131-AE26-FF1798CE0B91}"/>
              </a:ext>
            </a:extLst>
          </p:cNvPr>
          <p:cNvSpPr txBox="1"/>
          <p:nvPr/>
        </p:nvSpPr>
        <p:spPr>
          <a:xfrm>
            <a:off x="8734740" y="-2742079"/>
            <a:ext cx="965008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t</a:t>
            </a:r>
          </a:p>
        </p:txBody>
      </p:sp>
      <p:pic>
        <p:nvPicPr>
          <p:cNvPr id="139" name="Picture 8" descr="Blockchain Platform Tezos">
            <a:extLst>
              <a:ext uri="{FF2B5EF4-FFF2-40B4-BE49-F238E27FC236}">
                <a16:creationId xmlns:a16="http://schemas.microsoft.com/office/drawing/2014/main" id="{9D57CFE3-059B-4671-9C2E-62F5C2E2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4884" y="6736614"/>
            <a:ext cx="4238491" cy="237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CE3B1154-2ED3-4B79-B78D-2C46F9A52F9C}"/>
              </a:ext>
            </a:extLst>
          </p:cNvPr>
          <p:cNvSpPr/>
          <p:nvPr/>
        </p:nvSpPr>
        <p:spPr>
          <a:xfrm>
            <a:off x="7239703" y="7302563"/>
            <a:ext cx="32672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3600" b="1" dirty="0">
                <a:solidFill>
                  <a:schemeClr val="bg1"/>
                </a:solidFill>
                <a:latin typeface="Anoxic SC Med" pitchFamily="2" charset="0"/>
              </a:rPr>
              <a:t>POWERED BY: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52C53F-D1CB-45DE-8E37-E39AF946CC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566" y="-103533"/>
            <a:ext cx="4122583" cy="9163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F4C4895-18B7-4B1A-85E5-165D68FB82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9001" y="742256"/>
            <a:ext cx="4152633" cy="19012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95CEEE-0795-4722-A0BA-BE00312EB7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6779" y="1488452"/>
            <a:ext cx="830188" cy="7076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E6F9CE-56C0-4213-8F46-3430C104CF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85229" y="1842257"/>
            <a:ext cx="1409920" cy="110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709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6A5C5B6-00B6-411E-97EC-DA77132C7086}"/>
              </a:ext>
            </a:extLst>
          </p:cNvPr>
          <p:cNvSpPr/>
          <p:nvPr/>
        </p:nvSpPr>
        <p:spPr>
          <a:xfrm>
            <a:off x="5702906" y="-571576"/>
            <a:ext cx="8274370" cy="55790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asbro Monopoly Classic Board Game C1009 - Best Buy">
            <a:extLst>
              <a:ext uri="{FF2B5EF4-FFF2-40B4-BE49-F238E27FC236}">
                <a16:creationId xmlns:a16="http://schemas.microsoft.com/office/drawing/2014/main" id="{E8103580-3DBB-4789-9BF7-BFBB1D3DC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6289" y="1428383"/>
            <a:ext cx="6827603" cy="29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be 4">
            <a:extLst>
              <a:ext uri="{FF2B5EF4-FFF2-40B4-BE49-F238E27FC236}">
                <a16:creationId xmlns:a16="http://schemas.microsoft.com/office/drawing/2014/main" id="{D65D8252-7208-410E-8D59-C9B7FFBABDE6}"/>
              </a:ext>
            </a:extLst>
          </p:cNvPr>
          <p:cNvSpPr/>
          <p:nvPr/>
        </p:nvSpPr>
        <p:spPr>
          <a:xfrm>
            <a:off x="2053943" y="1563927"/>
            <a:ext cx="1664667" cy="1690043"/>
          </a:xfrm>
          <a:prstGeom prst="cube">
            <a:avLst>
              <a:gd name="adj" fmla="val 14939"/>
            </a:avLst>
          </a:prstGeom>
          <a:gradFill>
            <a:gsLst>
              <a:gs pos="0">
                <a:schemeClr val="accent4">
                  <a:tint val="96000"/>
                  <a:lumMod val="100000"/>
                  <a:alpha val="40000"/>
                </a:schemeClr>
              </a:gs>
              <a:gs pos="78000">
                <a:schemeClr val="accent4">
                  <a:shade val="94000"/>
                  <a:lumMod val="94000"/>
                </a:schemeClr>
              </a:gs>
            </a:gsLst>
          </a:gradFill>
          <a:ln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7F58C8-BE36-426C-B269-8E0D61F030F7}"/>
              </a:ext>
            </a:extLst>
          </p:cNvPr>
          <p:cNvSpPr txBox="1"/>
          <p:nvPr/>
        </p:nvSpPr>
        <p:spPr>
          <a:xfrm>
            <a:off x="1991417" y="950855"/>
            <a:ext cx="1397819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16600" b="1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defRPr>
            </a:lvl1pPr>
          </a:lstStyle>
          <a:p>
            <a:r>
              <a:rPr lang="en-GB" dirty="0"/>
              <a:t>C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AE43247-FF37-46B3-899E-57FAA82ECE4A}"/>
              </a:ext>
            </a:extLst>
          </p:cNvPr>
          <p:cNvSpPr/>
          <p:nvPr/>
        </p:nvSpPr>
        <p:spPr>
          <a:xfrm rot="2992304">
            <a:off x="2505932" y="1661548"/>
            <a:ext cx="1718978" cy="1718978"/>
          </a:xfrm>
          <a:prstGeom prst="ellipse">
            <a:avLst/>
          </a:prstGeom>
          <a:solidFill>
            <a:srgbClr val="FFCC00"/>
          </a:solidFill>
          <a:ln>
            <a:solidFill>
              <a:schemeClr val="tx1">
                <a:lumMod val="65000"/>
                <a:lumOff val="35000"/>
                <a:alpha val="68000"/>
              </a:schemeClr>
            </a:solidFill>
          </a:ln>
          <a:scene3d>
            <a:camera prst="perspectiveRelaxedModerately" fov="3000000">
              <a:rot lat="19595979" lon="19563109" rev="3599927"/>
            </a:camera>
            <a:lightRig rig="sunset" dir="t"/>
          </a:scene3d>
          <a:sp3d prstMaterial="metal">
            <a:bevelT w="190500" h="1016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96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rgbClr val="FFC000"/>
                </a:solidFill>
              </a:rPr>
              <a:t>ℱ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01AC33-DECE-4E0F-8524-850531A82B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rcRect t="38813" b="38134"/>
          <a:stretch/>
        </p:blipFill>
        <p:spPr>
          <a:xfrm>
            <a:off x="1993131" y="1932139"/>
            <a:ext cx="1396105" cy="588898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B2AB25F8-242A-40CA-AE8B-6F194BD97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6027" y="187464"/>
            <a:ext cx="3420504" cy="760312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A0814156-B6D7-476A-A545-D510C04229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027" y="187464"/>
            <a:ext cx="676841" cy="760312"/>
          </a:xfrm>
          <a:prstGeom prst="rect">
            <a:avLst/>
          </a:prstGeom>
        </p:spPr>
      </p:pic>
      <p:grpSp>
        <p:nvGrpSpPr>
          <p:cNvPr id="53" name="Group 52">
            <a:extLst>
              <a:ext uri="{FF2B5EF4-FFF2-40B4-BE49-F238E27FC236}">
                <a16:creationId xmlns:a16="http://schemas.microsoft.com/office/drawing/2014/main" id="{9FD4A7F2-0785-46BC-A843-3C709ACCD742}"/>
              </a:ext>
            </a:extLst>
          </p:cNvPr>
          <p:cNvGrpSpPr/>
          <p:nvPr/>
        </p:nvGrpSpPr>
        <p:grpSpPr>
          <a:xfrm>
            <a:off x="1168275" y="703732"/>
            <a:ext cx="3328274" cy="1521688"/>
            <a:chOff x="4389307" y="542420"/>
            <a:chExt cx="5587367" cy="2554545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D4EC13AE-1C54-4559-A2DC-A5CBEC06C958}"/>
                </a:ext>
              </a:extLst>
            </p:cNvPr>
            <p:cNvSpPr txBox="1"/>
            <p:nvPr/>
          </p:nvSpPr>
          <p:spPr>
            <a:xfrm>
              <a:off x="4389307" y="542420"/>
              <a:ext cx="5587367" cy="2554545"/>
            </a:xfrm>
            <a:prstGeom prst="rect">
              <a:avLst/>
            </a:prstGeom>
            <a:noFill/>
          </p:spPr>
          <p:txBody>
            <a:bodyPr wrap="none" rtlCol="0">
              <a:prstTxWarp prst="textDeflateInflate">
                <a:avLst>
                  <a:gd name="adj" fmla="val 24976"/>
                </a:avLst>
              </a:prstTxWarp>
              <a:spAutoFit/>
            </a:bodyPr>
            <a:lstStyle/>
            <a:p>
              <a:r>
                <a:rPr lang="en-GB" sz="102800" b="1" dirty="0" err="1">
                  <a:solidFill>
                    <a:schemeClr val="bg1"/>
                  </a:solidFill>
                  <a:latin typeface="Anoxic SC Med" pitchFamily="2" charset="0"/>
                </a:rPr>
                <a:t>ℱanta</a:t>
              </a:r>
              <a:r>
                <a:rPr lang="en-GB" sz="71400" b="1" dirty="0">
                  <a:solidFill>
                    <a:schemeClr val="bg1"/>
                  </a:solidFill>
                  <a:latin typeface="Anoxic SC Med" pitchFamily="2" charset="0"/>
                </a:rPr>
                <a:t>  </a:t>
              </a:r>
              <a:r>
                <a:rPr lang="en-GB" sz="102800" b="1" dirty="0" err="1">
                  <a:solidFill>
                    <a:schemeClr val="bg1"/>
                  </a:solidFill>
                  <a:latin typeface="Anoxic SC Med" pitchFamily="2" charset="0"/>
                </a:rPr>
                <a:t>ia</a:t>
              </a:r>
              <a:endParaRPr lang="en-GB" sz="102800" b="1" dirty="0">
                <a:solidFill>
                  <a:schemeClr val="bg1"/>
                </a:solidFill>
                <a:latin typeface="Anoxic SC Med" pitchFamily="2" charset="0"/>
              </a:endParaRPr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987A0C44-576C-405F-BBDA-F8E10CA62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273399" y="767337"/>
              <a:ext cx="644810" cy="796590"/>
            </a:xfrm>
            <a:prstGeom prst="rect">
              <a:avLst/>
            </a:prstGeom>
            <a:scene3d>
              <a:camera prst="perspectiveHeroicExtremeLeftFacing" fov="4800000">
                <a:rot lat="786719" lon="2025191" rev="115365"/>
              </a:camera>
              <a:lightRig rig="threePt" dir="t"/>
            </a:scene3d>
          </p:spPr>
        </p:pic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EE7BD807-0AD2-4A3A-A641-BBDF12804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49656" y="-328693"/>
            <a:ext cx="7127860" cy="12090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9E2AD-0BF5-4854-8E8D-2DC72FB45B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488162" y="1387208"/>
            <a:ext cx="1375797" cy="90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1D722BA-FB3F-47D4-AA10-263785E428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8121" y="1256478"/>
            <a:ext cx="1288778" cy="90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16ABAA3-335A-4EE2-AF0F-4A219C4F1B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69743" y="2530558"/>
            <a:ext cx="1640572" cy="10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C8D239-E84D-4DF7-9D70-F3719B798CB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03927" y="4081473"/>
            <a:ext cx="830188" cy="7076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F76EB-39FD-4BBC-9B59-D50CE1DB107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 rot="523147">
            <a:off x="10342204" y="2674779"/>
            <a:ext cx="1641397" cy="1076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E363F11-4A19-4A0C-AB01-BFD45558A14D}"/>
              </a:ext>
            </a:extLst>
          </p:cNvPr>
          <p:cNvGrpSpPr/>
          <p:nvPr/>
        </p:nvGrpSpPr>
        <p:grpSpPr>
          <a:xfrm rot="5400000">
            <a:off x="8675995" y="1944539"/>
            <a:ext cx="1333905" cy="1241288"/>
            <a:chOff x="6421003" y="1209992"/>
            <a:chExt cx="3402969" cy="32632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ECD9303-1C73-41EF-98E2-390117CEF16A}"/>
                </a:ext>
              </a:extLst>
            </p:cNvPr>
            <p:cNvSpPr/>
            <p:nvPr/>
          </p:nvSpPr>
          <p:spPr>
            <a:xfrm>
              <a:off x="7526161" y="2340636"/>
              <a:ext cx="1144057" cy="1144057"/>
            </a:xfrm>
            <a:prstGeom prst="roundRect">
              <a:avLst>
                <a:gd name="adj" fmla="val 12311"/>
              </a:avLst>
            </a:prstGeom>
            <a:pattFill prst="trellis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666633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4D102AD-5C87-4AC6-A1A2-96D2124E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767365" y="2283026"/>
              <a:ext cx="2056607" cy="2060466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D3579F-B973-4302-82B3-CE8660CD0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421003" y="2412754"/>
              <a:ext cx="2056609" cy="2060465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B872004-D5B7-4EBD-A796-55A900F6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7003924" y="1209992"/>
              <a:ext cx="2060464" cy="2060465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344B42-47B1-4FD8-84D6-ECBDF536F0B6}"/>
              </a:ext>
            </a:extLst>
          </p:cNvPr>
          <p:cNvGrpSpPr/>
          <p:nvPr/>
        </p:nvGrpSpPr>
        <p:grpSpPr>
          <a:xfrm rot="21033848">
            <a:off x="9376676" y="1628144"/>
            <a:ext cx="1314278" cy="1290260"/>
            <a:chOff x="1726132" y="1223466"/>
            <a:chExt cx="2735942" cy="260648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17053CF-FBF5-47BE-B126-02C575BB0333}"/>
                </a:ext>
              </a:extLst>
            </p:cNvPr>
            <p:cNvSpPr/>
            <p:nvPr/>
          </p:nvSpPr>
          <p:spPr>
            <a:xfrm>
              <a:off x="2402285" y="2044035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A84E00-63BF-443F-A553-1074625BB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824009" y="2097375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0616918-C253-4272-8587-F87D3E78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26132" y="2188815"/>
              <a:ext cx="1641138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936E9F-6715-4DE0-8690-FE4B52FBA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2229818" y="1223466"/>
              <a:ext cx="1638065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4757063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390B2C-58E2-4285-998A-3F3ED55E7E07}"/>
              </a:ext>
            </a:extLst>
          </p:cNvPr>
          <p:cNvGrpSpPr/>
          <p:nvPr/>
        </p:nvGrpSpPr>
        <p:grpSpPr>
          <a:xfrm>
            <a:off x="934722" y="364761"/>
            <a:ext cx="3206749" cy="3206749"/>
            <a:chOff x="934722" y="364761"/>
            <a:chExt cx="3206749" cy="320674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3863FE0-7B9E-42BC-934E-D816467F2A5D}"/>
                </a:ext>
              </a:extLst>
            </p:cNvPr>
            <p:cNvSpPr/>
            <p:nvPr/>
          </p:nvSpPr>
          <p:spPr>
            <a:xfrm>
              <a:off x="934722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62E72E-264D-4DE4-8731-5C5BA90B0EB6}"/>
                </a:ext>
              </a:extLst>
            </p:cNvPr>
            <p:cNvSpPr/>
            <p:nvPr/>
          </p:nvSpPr>
          <p:spPr>
            <a:xfrm>
              <a:off x="2195196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67550C-346C-44C8-A599-9192AE114EBA}"/>
              </a:ext>
            </a:extLst>
          </p:cNvPr>
          <p:cNvGrpSpPr/>
          <p:nvPr/>
        </p:nvGrpSpPr>
        <p:grpSpPr>
          <a:xfrm>
            <a:off x="4439922" y="364761"/>
            <a:ext cx="3206749" cy="3206749"/>
            <a:chOff x="4439922" y="364761"/>
            <a:chExt cx="3206749" cy="320674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90494F9-D8B2-44B9-B7AB-7A2F39AF6C81}"/>
                </a:ext>
              </a:extLst>
            </p:cNvPr>
            <p:cNvSpPr/>
            <p:nvPr/>
          </p:nvSpPr>
          <p:spPr>
            <a:xfrm>
              <a:off x="4439922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E6EB26-220B-467B-AC6B-343229B175EE}"/>
                </a:ext>
              </a:extLst>
            </p:cNvPr>
            <p:cNvGrpSpPr/>
            <p:nvPr/>
          </p:nvGrpSpPr>
          <p:grpSpPr>
            <a:xfrm>
              <a:off x="5134929" y="1215660"/>
              <a:ext cx="1816735" cy="1504950"/>
              <a:chOff x="5134929" y="806085"/>
              <a:chExt cx="1816735" cy="150495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25DBB57-DC49-4A3E-9EA7-6C7698AEF850}"/>
                  </a:ext>
                </a:extLst>
              </p:cNvPr>
              <p:cNvSpPr/>
              <p:nvPr/>
            </p:nvSpPr>
            <p:spPr>
              <a:xfrm>
                <a:off x="5134929" y="8060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F846E5-7154-4A4B-9D73-2A9F16754FE6}"/>
                  </a:ext>
                </a:extLst>
              </p:cNvPr>
              <p:cNvSpPr/>
              <p:nvPr/>
            </p:nvSpPr>
            <p:spPr>
              <a:xfrm>
                <a:off x="6265864" y="162523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1F45262-A074-46F8-9566-96373BBDAA96}"/>
              </a:ext>
            </a:extLst>
          </p:cNvPr>
          <p:cNvGrpSpPr/>
          <p:nvPr/>
        </p:nvGrpSpPr>
        <p:grpSpPr>
          <a:xfrm>
            <a:off x="7964809" y="364761"/>
            <a:ext cx="3206749" cy="3206749"/>
            <a:chOff x="7964809" y="364761"/>
            <a:chExt cx="3206749" cy="320674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F0F7572-7DD0-4C04-AC1F-C8F5E37B3356}"/>
                </a:ext>
              </a:extLst>
            </p:cNvPr>
            <p:cNvSpPr/>
            <p:nvPr/>
          </p:nvSpPr>
          <p:spPr>
            <a:xfrm>
              <a:off x="7964809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A394A42-6DCD-4B8C-BBB5-F5F5EBD02E3F}"/>
                </a:ext>
              </a:extLst>
            </p:cNvPr>
            <p:cNvGrpSpPr/>
            <p:nvPr/>
          </p:nvGrpSpPr>
          <p:grpSpPr>
            <a:xfrm>
              <a:off x="8659816" y="806085"/>
              <a:ext cx="1816735" cy="2324100"/>
              <a:chOff x="8659816" y="806085"/>
              <a:chExt cx="1816735" cy="23241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1D9F4BD-8950-495C-840D-7E88FDBD0544}"/>
                  </a:ext>
                </a:extLst>
              </p:cNvPr>
              <p:cNvSpPr/>
              <p:nvPr/>
            </p:nvSpPr>
            <p:spPr>
              <a:xfrm>
                <a:off x="8659816" y="8060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90DF9C2-43A9-459F-959B-4110ED869218}"/>
                  </a:ext>
                </a:extLst>
              </p:cNvPr>
              <p:cNvSpPr/>
              <p:nvPr/>
            </p:nvSpPr>
            <p:spPr>
              <a:xfrm>
                <a:off x="9225283" y="1628044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04E8032-54E4-4E59-A4EB-AC5CA2C88EFF}"/>
                  </a:ext>
                </a:extLst>
              </p:cNvPr>
              <p:cNvSpPr/>
              <p:nvPr/>
            </p:nvSpPr>
            <p:spPr>
              <a:xfrm>
                <a:off x="9790751" y="24443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0AA913-180D-4B20-AD2D-6BA33E086CDD}"/>
              </a:ext>
            </a:extLst>
          </p:cNvPr>
          <p:cNvGrpSpPr/>
          <p:nvPr/>
        </p:nvGrpSpPr>
        <p:grpSpPr>
          <a:xfrm>
            <a:off x="4439922" y="3857261"/>
            <a:ext cx="3206749" cy="3206749"/>
            <a:chOff x="4439922" y="3857261"/>
            <a:chExt cx="3206749" cy="320674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5581640-274A-4891-BFA6-F181206D60A8}"/>
                </a:ext>
              </a:extLst>
            </p:cNvPr>
            <p:cNvSpPr/>
            <p:nvPr/>
          </p:nvSpPr>
          <p:spPr>
            <a:xfrm>
              <a:off x="4439922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9A5419-7DA4-4E3D-A167-50B34376AA4B}"/>
                </a:ext>
              </a:extLst>
            </p:cNvPr>
            <p:cNvGrpSpPr/>
            <p:nvPr/>
          </p:nvGrpSpPr>
          <p:grpSpPr>
            <a:xfrm>
              <a:off x="4937761" y="4298585"/>
              <a:ext cx="2211071" cy="2324100"/>
              <a:chOff x="4974435" y="4298585"/>
              <a:chExt cx="2211071" cy="23241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9C0AAA4-76F4-49E3-B6C9-2736EED19496}"/>
                  </a:ext>
                </a:extLst>
              </p:cNvPr>
              <p:cNvSpPr/>
              <p:nvPr/>
            </p:nvSpPr>
            <p:spPr>
              <a:xfrm>
                <a:off x="4974435" y="42985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45329A4-37DE-4EAB-B72B-CA87B9651A11}"/>
                  </a:ext>
                </a:extLst>
              </p:cNvPr>
              <p:cNvSpPr/>
              <p:nvPr/>
            </p:nvSpPr>
            <p:spPr>
              <a:xfrm>
                <a:off x="6499706" y="42985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20F60B-9CD3-400D-ADBD-670E59CEA17D}"/>
                  </a:ext>
                </a:extLst>
              </p:cNvPr>
              <p:cNvSpPr/>
              <p:nvPr/>
            </p:nvSpPr>
            <p:spPr>
              <a:xfrm>
                <a:off x="5737070" y="511773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9B87A9-2689-4431-805B-CA8ACB60662C}"/>
                  </a:ext>
                </a:extLst>
              </p:cNvPr>
              <p:cNvSpPr/>
              <p:nvPr/>
            </p:nvSpPr>
            <p:spPr>
              <a:xfrm>
                <a:off x="4974435" y="5926628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216A97E-EFF7-44EB-89F2-9127AF72E5C5}"/>
                  </a:ext>
                </a:extLst>
              </p:cNvPr>
              <p:cNvSpPr/>
              <p:nvPr/>
            </p:nvSpPr>
            <p:spPr>
              <a:xfrm>
                <a:off x="6499706" y="59368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EA6E3A-9EA2-4345-9A94-D802BCD0AEFA}"/>
              </a:ext>
            </a:extLst>
          </p:cNvPr>
          <p:cNvGrpSpPr/>
          <p:nvPr/>
        </p:nvGrpSpPr>
        <p:grpSpPr>
          <a:xfrm>
            <a:off x="7964809" y="3857261"/>
            <a:ext cx="3206749" cy="3206749"/>
            <a:chOff x="7964809" y="3857261"/>
            <a:chExt cx="3206749" cy="3206749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7E50CFF-8D39-4CCC-8E62-A7F38631A948}"/>
                </a:ext>
              </a:extLst>
            </p:cNvPr>
            <p:cNvSpPr/>
            <p:nvPr/>
          </p:nvSpPr>
          <p:spPr>
            <a:xfrm>
              <a:off x="7964809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F0628B-8652-4387-91D3-2D975FD729CD}"/>
                </a:ext>
              </a:extLst>
            </p:cNvPr>
            <p:cNvGrpSpPr/>
            <p:nvPr/>
          </p:nvGrpSpPr>
          <p:grpSpPr>
            <a:xfrm>
              <a:off x="8659816" y="4298585"/>
              <a:ext cx="1816735" cy="2324100"/>
              <a:chOff x="1450340" y="1574800"/>
              <a:chExt cx="1816735" cy="23241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953DD95-D2F0-4BB1-9942-D03949503133}"/>
                  </a:ext>
                </a:extLst>
              </p:cNvPr>
              <p:cNvSpPr/>
              <p:nvPr/>
            </p:nvSpPr>
            <p:spPr>
              <a:xfrm>
                <a:off x="1450340" y="15748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31987FE-F8F2-4B93-B372-1A1723369281}"/>
                  </a:ext>
                </a:extLst>
              </p:cNvPr>
              <p:cNvSpPr/>
              <p:nvPr/>
            </p:nvSpPr>
            <p:spPr>
              <a:xfrm>
                <a:off x="2581275" y="15748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E67362C-2438-4BC9-98A4-C5917985E093}"/>
                  </a:ext>
                </a:extLst>
              </p:cNvPr>
              <p:cNvSpPr/>
              <p:nvPr/>
            </p:nvSpPr>
            <p:spPr>
              <a:xfrm>
                <a:off x="1450340" y="239395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44FC43D-090B-47EA-BF9B-07ABCEF91B41}"/>
                  </a:ext>
                </a:extLst>
              </p:cNvPr>
              <p:cNvSpPr/>
              <p:nvPr/>
            </p:nvSpPr>
            <p:spPr>
              <a:xfrm>
                <a:off x="2581275" y="239395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504006B-4DE1-4F36-BED4-BC572871C097}"/>
                  </a:ext>
                </a:extLst>
              </p:cNvPr>
              <p:cNvSpPr/>
              <p:nvPr/>
            </p:nvSpPr>
            <p:spPr>
              <a:xfrm>
                <a:off x="1450340" y="32131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87D5F34-AF05-4B6F-994B-84295AF5EA2B}"/>
                  </a:ext>
                </a:extLst>
              </p:cNvPr>
              <p:cNvSpPr/>
              <p:nvPr/>
            </p:nvSpPr>
            <p:spPr>
              <a:xfrm>
                <a:off x="2581275" y="32131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D6F83F-C16D-4BED-86AD-E1E8444D37E0}"/>
              </a:ext>
            </a:extLst>
          </p:cNvPr>
          <p:cNvGrpSpPr/>
          <p:nvPr/>
        </p:nvGrpSpPr>
        <p:grpSpPr>
          <a:xfrm>
            <a:off x="934722" y="3857261"/>
            <a:ext cx="3206749" cy="3206749"/>
            <a:chOff x="934722" y="3857261"/>
            <a:chExt cx="3206749" cy="320674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8042C9C-39E5-4CB9-A2B2-4434C99E75A7}"/>
                </a:ext>
              </a:extLst>
            </p:cNvPr>
            <p:cNvSpPr/>
            <p:nvPr/>
          </p:nvSpPr>
          <p:spPr>
            <a:xfrm>
              <a:off x="934722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28CAFA-1C89-4326-9CD3-5B08ADB6B9F9}"/>
                </a:ext>
              </a:extLst>
            </p:cNvPr>
            <p:cNvGrpSpPr/>
            <p:nvPr/>
          </p:nvGrpSpPr>
          <p:grpSpPr>
            <a:xfrm>
              <a:off x="1625125" y="4530727"/>
              <a:ext cx="1825942" cy="1859816"/>
              <a:chOff x="1629729" y="4715977"/>
              <a:chExt cx="1825942" cy="185981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D0D3A50-5A96-4C29-83EF-F3BAA857294E}"/>
                  </a:ext>
                </a:extLst>
              </p:cNvPr>
              <p:cNvSpPr/>
              <p:nvPr/>
            </p:nvSpPr>
            <p:spPr>
              <a:xfrm>
                <a:off x="1629729" y="4715977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F02C640-18C5-407E-8B48-B7DF25FEF4A2}"/>
                  </a:ext>
                </a:extLst>
              </p:cNvPr>
              <p:cNvSpPr/>
              <p:nvPr/>
            </p:nvSpPr>
            <p:spPr>
              <a:xfrm>
                <a:off x="2760664" y="4715977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3A7A1B-4F71-4F34-ADF4-2E9E0133EF7B}"/>
                  </a:ext>
                </a:extLst>
              </p:cNvPr>
              <p:cNvSpPr/>
              <p:nvPr/>
            </p:nvSpPr>
            <p:spPr>
              <a:xfrm>
                <a:off x="2769871" y="5889993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FDBB194-A3F8-487D-A414-75008EE5682F}"/>
                  </a:ext>
                </a:extLst>
              </p:cNvPr>
              <p:cNvSpPr/>
              <p:nvPr/>
            </p:nvSpPr>
            <p:spPr>
              <a:xfrm>
                <a:off x="1638936" y="5889993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80310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07B08A-A732-4305-8FDA-69046342CE6E}"/>
              </a:ext>
            </a:extLst>
          </p:cNvPr>
          <p:cNvGrpSpPr/>
          <p:nvPr/>
        </p:nvGrpSpPr>
        <p:grpSpPr>
          <a:xfrm>
            <a:off x="4247381" y="369509"/>
            <a:ext cx="1636287" cy="1572953"/>
            <a:chOff x="4371568" y="2283027"/>
            <a:chExt cx="2732869" cy="262709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A038662-8F06-4F80-A6CE-4AF80BF0D8F9}"/>
                </a:ext>
              </a:extLst>
            </p:cNvPr>
            <p:cNvSpPr/>
            <p:nvPr/>
          </p:nvSpPr>
          <p:spPr>
            <a:xfrm>
              <a:off x="5044648" y="3116392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BEA283D-8B92-44F1-888E-AEFD4D253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568" y="3268980"/>
              <a:ext cx="1638065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5E89CBA-CB56-4BF9-B33A-2284A4EC3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6372" y="3197292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E733CF4-A0F7-4C83-A6D0-44F94B960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178" y="2283027"/>
              <a:ext cx="1641138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CA9782-005F-41D2-B91A-ABC5E26C4F8B}"/>
              </a:ext>
            </a:extLst>
          </p:cNvPr>
          <p:cNvGrpSpPr/>
          <p:nvPr/>
        </p:nvGrpSpPr>
        <p:grpSpPr>
          <a:xfrm rot="21033848">
            <a:off x="5037509" y="3160320"/>
            <a:ext cx="2499225" cy="2380971"/>
            <a:chOff x="1726132" y="1223466"/>
            <a:chExt cx="2735942" cy="260648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B36D35C-E0D1-4D5F-8C80-56893F35B97F}"/>
                </a:ext>
              </a:extLst>
            </p:cNvPr>
            <p:cNvSpPr/>
            <p:nvPr/>
          </p:nvSpPr>
          <p:spPr>
            <a:xfrm>
              <a:off x="2402285" y="2044035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AE95B67-C98A-48FB-8C36-0BF811D3E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4009" y="2097375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B92BE8-0040-4D31-8447-F983DC7C9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6132" y="2188815"/>
              <a:ext cx="1641138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0AC3D8B-2291-4165-92E5-6AC0EE3F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9818" y="1223466"/>
              <a:ext cx="1638065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4B6482-B957-47F6-B7F5-A78E3A33AB5E}"/>
              </a:ext>
            </a:extLst>
          </p:cNvPr>
          <p:cNvGrpSpPr/>
          <p:nvPr/>
        </p:nvGrpSpPr>
        <p:grpSpPr>
          <a:xfrm rot="5400000">
            <a:off x="7818080" y="2551815"/>
            <a:ext cx="2461508" cy="2360427"/>
            <a:chOff x="6421003" y="1209992"/>
            <a:chExt cx="3402969" cy="326322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E87D913-9E99-4A2D-B06E-3FF709E26882}"/>
                </a:ext>
              </a:extLst>
            </p:cNvPr>
            <p:cNvSpPr/>
            <p:nvPr/>
          </p:nvSpPr>
          <p:spPr>
            <a:xfrm>
              <a:off x="7526161" y="2340636"/>
              <a:ext cx="1144057" cy="1144057"/>
            </a:xfrm>
            <a:prstGeom prst="roundRect">
              <a:avLst>
                <a:gd name="adj" fmla="val 12311"/>
              </a:avLst>
            </a:prstGeom>
            <a:pattFill prst="trellis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666633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A648813-CA39-4A2A-815C-DEF956E4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7365" y="2283026"/>
              <a:ext cx="2056607" cy="2060466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AC8EB60-1CC0-426A-B4DD-DC09E878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1003" y="2412754"/>
              <a:ext cx="2056609" cy="2060465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0CE8527-2337-4351-B745-9BACE4FFE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03924" y="1209992"/>
              <a:ext cx="2060464" cy="2060465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5D60600D-4074-4CB2-A436-BAAADF43A1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9415" y="2554148"/>
            <a:ext cx="2658086" cy="174970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A334F12-95C4-4E1F-9BDE-724D9217C4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7638" y="337066"/>
            <a:ext cx="2651990" cy="1743607"/>
          </a:xfrm>
          <a:prstGeom prst="rect">
            <a:avLst/>
          </a:prstGeom>
          <a:scene3d>
            <a:camera prst="perspectiveHeroicExtremeRightFacing" fov="3600000">
              <a:rot lat="21346360" lon="21254574" rev="21251967"/>
            </a:camera>
            <a:lightRig rig="threePt" dir="t"/>
          </a:scene3d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BFA1BA-5BDB-446C-A876-6ACDBDCAFCB8}"/>
              </a:ext>
            </a:extLst>
          </p:cNvPr>
          <p:cNvGrpSpPr/>
          <p:nvPr/>
        </p:nvGrpSpPr>
        <p:grpSpPr>
          <a:xfrm>
            <a:off x="999898" y="-475513"/>
            <a:ext cx="2188260" cy="1690043"/>
            <a:chOff x="3155825" y="311476"/>
            <a:chExt cx="2188260" cy="1690043"/>
          </a:xfrm>
        </p:grpSpPr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59F2A204-4C34-4D7C-84BF-832EE07FAC23}"/>
                </a:ext>
              </a:extLst>
            </p:cNvPr>
            <p:cNvSpPr/>
            <p:nvPr/>
          </p:nvSpPr>
          <p:spPr>
            <a:xfrm flipH="1">
              <a:off x="3476625" y="31147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perspectiveContrastingRightFacing" fov="7200000">
                <a:rot lat="0" lon="0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lowchart: Terminator 25">
              <a:extLst>
                <a:ext uri="{FF2B5EF4-FFF2-40B4-BE49-F238E27FC236}">
                  <a16:creationId xmlns:a16="http://schemas.microsoft.com/office/drawing/2014/main" id="{313D115E-E654-4052-98E1-9C906FF9D194}"/>
                </a:ext>
              </a:extLst>
            </p:cNvPr>
            <p:cNvSpPr/>
            <p:nvPr/>
          </p:nvSpPr>
          <p:spPr>
            <a:xfrm>
              <a:off x="3155825" y="983237"/>
              <a:ext cx="1122703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3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729" y="3613"/>
                    <a:pt x="18407" y="180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lowchart: Terminator 19">
              <a:extLst>
                <a:ext uri="{FF2B5EF4-FFF2-40B4-BE49-F238E27FC236}">
                  <a16:creationId xmlns:a16="http://schemas.microsoft.com/office/drawing/2014/main" id="{83F42132-0684-4699-BC91-9B51B9DC4209}"/>
                </a:ext>
              </a:extLst>
            </p:cNvPr>
            <p:cNvSpPr/>
            <p:nvPr/>
          </p:nvSpPr>
          <p:spPr>
            <a:xfrm>
              <a:off x="4767654" y="10214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E517FD5-02EF-4B5C-B79A-34EA84634BB1}"/>
                </a:ext>
              </a:extLst>
            </p:cNvPr>
            <p:cNvSpPr/>
            <p:nvPr/>
          </p:nvSpPr>
          <p:spPr>
            <a:xfrm>
              <a:off x="3743326" y="58068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0BD71D2-05EE-49F5-B0B6-FC35F3300659}"/>
                </a:ext>
              </a:extLst>
            </p:cNvPr>
            <p:cNvSpPr/>
            <p:nvPr/>
          </p:nvSpPr>
          <p:spPr>
            <a:xfrm>
              <a:off x="3736180" y="574459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Ant Force One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0C7D5C3-9967-4385-8C45-C58CD037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76" y="967120"/>
              <a:ext cx="967262" cy="824275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C2750D-396A-4128-AC36-5E1D1A906F0C}"/>
                </a:ext>
              </a:extLst>
            </p:cNvPr>
            <p:cNvSpPr txBox="1"/>
            <p:nvPr/>
          </p:nvSpPr>
          <p:spPr>
            <a:xfrm>
              <a:off x="3803601" y="17063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631F53C0-E1F6-41CE-9797-A8B314B0BD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5356" y="2557196"/>
            <a:ext cx="2481287" cy="1743607"/>
          </a:xfrm>
          <a:prstGeom prst="rect">
            <a:avLst/>
          </a:prstGeom>
          <a:scene3d>
            <a:camera prst="perspectiveContrastingRightFacing" fov="0">
              <a:rot lat="523835" lon="20429040" rev="554408"/>
            </a:camera>
            <a:lightRig rig="threePt" dir="t"/>
          </a:scene3d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31C200C-9F45-4B0B-ADDF-C53524C135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2661" y="868481"/>
            <a:ext cx="2658086" cy="1737511"/>
          </a:xfrm>
          <a:prstGeom prst="rect">
            <a:avLst/>
          </a:prstGeom>
          <a:scene3d>
            <a:camera prst="isometricOffAxis1Right">
              <a:rot lat="21248325" lon="444729" rev="2150925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028948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863FE0-7B9E-42BC-934E-D816467F2A5D}"/>
              </a:ext>
            </a:extLst>
          </p:cNvPr>
          <p:cNvSpPr/>
          <p:nvPr/>
        </p:nvSpPr>
        <p:spPr>
          <a:xfrm>
            <a:off x="9347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62E72E-264D-4DE4-8731-5C5BA90B0EB6}"/>
              </a:ext>
            </a:extLst>
          </p:cNvPr>
          <p:cNvSpPr/>
          <p:nvPr/>
        </p:nvSpPr>
        <p:spPr>
          <a:xfrm>
            <a:off x="2195196" y="1625235"/>
            <a:ext cx="685800" cy="6858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0494F9-D8B2-44B9-B7AB-7A2F39AF6C81}"/>
              </a:ext>
            </a:extLst>
          </p:cNvPr>
          <p:cNvSpPr/>
          <p:nvPr/>
        </p:nvSpPr>
        <p:spPr>
          <a:xfrm>
            <a:off x="44399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E6EB26-220B-467B-AC6B-343229B175EE}"/>
              </a:ext>
            </a:extLst>
          </p:cNvPr>
          <p:cNvGrpSpPr/>
          <p:nvPr/>
        </p:nvGrpSpPr>
        <p:grpSpPr>
          <a:xfrm>
            <a:off x="5134929" y="1215660"/>
            <a:ext cx="1816735" cy="1504950"/>
            <a:chOff x="5134929" y="806085"/>
            <a:chExt cx="1816735" cy="15049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25DBB57-DC49-4A3E-9EA7-6C7698AEF850}"/>
                </a:ext>
              </a:extLst>
            </p:cNvPr>
            <p:cNvSpPr/>
            <p:nvPr/>
          </p:nvSpPr>
          <p:spPr>
            <a:xfrm>
              <a:off x="5134929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F846E5-7154-4A4B-9D73-2A9F16754FE6}"/>
                </a:ext>
              </a:extLst>
            </p:cNvPr>
            <p:cNvSpPr/>
            <p:nvPr/>
          </p:nvSpPr>
          <p:spPr>
            <a:xfrm>
              <a:off x="6265864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0F7572-7DD0-4C04-AC1F-C8F5E37B3356}"/>
              </a:ext>
            </a:extLst>
          </p:cNvPr>
          <p:cNvSpPr/>
          <p:nvPr/>
        </p:nvSpPr>
        <p:spPr>
          <a:xfrm>
            <a:off x="7964809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394A42-6DCD-4B8C-BBB5-F5F5EBD02E3F}"/>
              </a:ext>
            </a:extLst>
          </p:cNvPr>
          <p:cNvGrpSpPr/>
          <p:nvPr/>
        </p:nvGrpSpPr>
        <p:grpSpPr>
          <a:xfrm>
            <a:off x="8659816" y="806085"/>
            <a:ext cx="1816735" cy="2324100"/>
            <a:chOff x="8659816" y="806085"/>
            <a:chExt cx="1816735" cy="23241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1D9F4BD-8950-495C-840D-7E88FDBD0544}"/>
                </a:ext>
              </a:extLst>
            </p:cNvPr>
            <p:cNvSpPr/>
            <p:nvPr/>
          </p:nvSpPr>
          <p:spPr>
            <a:xfrm>
              <a:off x="8659816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0DF9C2-43A9-459F-959B-4110ED869218}"/>
                </a:ext>
              </a:extLst>
            </p:cNvPr>
            <p:cNvSpPr/>
            <p:nvPr/>
          </p:nvSpPr>
          <p:spPr>
            <a:xfrm>
              <a:off x="9225283" y="1628044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4E8032-54E4-4E59-A4EB-AC5CA2C88EFF}"/>
                </a:ext>
              </a:extLst>
            </p:cNvPr>
            <p:cNvSpPr/>
            <p:nvPr/>
          </p:nvSpPr>
          <p:spPr>
            <a:xfrm>
              <a:off x="9790751" y="24443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8042C9C-39E5-4CB9-A2B2-4434C99E75A7}"/>
              </a:ext>
            </a:extLst>
          </p:cNvPr>
          <p:cNvSpPr/>
          <p:nvPr/>
        </p:nvSpPr>
        <p:spPr>
          <a:xfrm>
            <a:off x="9347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581640-274A-4891-BFA6-F181206D60A8}"/>
              </a:ext>
            </a:extLst>
          </p:cNvPr>
          <p:cNvSpPr/>
          <p:nvPr/>
        </p:nvSpPr>
        <p:spPr>
          <a:xfrm>
            <a:off x="44399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9A5419-7DA4-4E3D-A167-50B34376AA4B}"/>
              </a:ext>
            </a:extLst>
          </p:cNvPr>
          <p:cNvGrpSpPr/>
          <p:nvPr/>
        </p:nvGrpSpPr>
        <p:grpSpPr>
          <a:xfrm>
            <a:off x="4937761" y="4298585"/>
            <a:ext cx="2211071" cy="2324100"/>
            <a:chOff x="4974435" y="4298585"/>
            <a:chExt cx="2211071" cy="23241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C0AAA4-76F4-49E3-B6C9-2736EED19496}"/>
                </a:ext>
              </a:extLst>
            </p:cNvPr>
            <p:cNvSpPr/>
            <p:nvPr/>
          </p:nvSpPr>
          <p:spPr>
            <a:xfrm>
              <a:off x="4974435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45329A4-37DE-4EAB-B72B-CA87B9651A11}"/>
                </a:ext>
              </a:extLst>
            </p:cNvPr>
            <p:cNvSpPr/>
            <p:nvPr/>
          </p:nvSpPr>
          <p:spPr>
            <a:xfrm>
              <a:off x="6499706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20F60B-9CD3-400D-ADBD-670E59CEA17D}"/>
                </a:ext>
              </a:extLst>
            </p:cNvPr>
            <p:cNvSpPr/>
            <p:nvPr/>
          </p:nvSpPr>
          <p:spPr>
            <a:xfrm>
              <a:off x="5737070" y="51177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89B87A9-2689-4431-805B-CA8ACB60662C}"/>
                </a:ext>
              </a:extLst>
            </p:cNvPr>
            <p:cNvSpPr/>
            <p:nvPr/>
          </p:nvSpPr>
          <p:spPr>
            <a:xfrm>
              <a:off x="4974435" y="5926628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16A97E-EFF7-44EB-89F2-9127AF72E5C5}"/>
                </a:ext>
              </a:extLst>
            </p:cNvPr>
            <p:cNvSpPr/>
            <p:nvPr/>
          </p:nvSpPr>
          <p:spPr>
            <a:xfrm>
              <a:off x="6499706" y="59368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7E50CFF-8D39-4CCC-8E62-A7F38631A948}"/>
              </a:ext>
            </a:extLst>
          </p:cNvPr>
          <p:cNvSpPr/>
          <p:nvPr/>
        </p:nvSpPr>
        <p:spPr>
          <a:xfrm>
            <a:off x="7964809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F0628B-8652-4387-91D3-2D975FD729CD}"/>
              </a:ext>
            </a:extLst>
          </p:cNvPr>
          <p:cNvGrpSpPr/>
          <p:nvPr/>
        </p:nvGrpSpPr>
        <p:grpSpPr>
          <a:xfrm>
            <a:off x="8659816" y="4298585"/>
            <a:ext cx="1816735" cy="2324100"/>
            <a:chOff x="1450340" y="1574800"/>
            <a:chExt cx="1816735" cy="23241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53DD95-D2F0-4BB1-9942-D03949503133}"/>
                </a:ext>
              </a:extLst>
            </p:cNvPr>
            <p:cNvSpPr/>
            <p:nvPr/>
          </p:nvSpPr>
          <p:spPr>
            <a:xfrm>
              <a:off x="1450340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1987FE-F8F2-4B93-B372-1A1723369281}"/>
                </a:ext>
              </a:extLst>
            </p:cNvPr>
            <p:cNvSpPr/>
            <p:nvPr/>
          </p:nvSpPr>
          <p:spPr>
            <a:xfrm>
              <a:off x="2581275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E67362C-2438-4BC9-98A4-C5917985E093}"/>
                </a:ext>
              </a:extLst>
            </p:cNvPr>
            <p:cNvSpPr/>
            <p:nvPr/>
          </p:nvSpPr>
          <p:spPr>
            <a:xfrm>
              <a:off x="1450340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4FC43D-090B-47EA-BF9B-07ABCEF91B41}"/>
                </a:ext>
              </a:extLst>
            </p:cNvPr>
            <p:cNvSpPr/>
            <p:nvPr/>
          </p:nvSpPr>
          <p:spPr>
            <a:xfrm>
              <a:off x="2581275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504006B-4DE1-4F36-BED4-BC572871C097}"/>
                </a:ext>
              </a:extLst>
            </p:cNvPr>
            <p:cNvSpPr/>
            <p:nvPr/>
          </p:nvSpPr>
          <p:spPr>
            <a:xfrm>
              <a:off x="1450340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7D5F34-AF05-4B6F-994B-84295AF5EA2B}"/>
                </a:ext>
              </a:extLst>
            </p:cNvPr>
            <p:cNvSpPr/>
            <p:nvPr/>
          </p:nvSpPr>
          <p:spPr>
            <a:xfrm>
              <a:off x="2581275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8CAFA-1C89-4326-9CD3-5B08ADB6B9F9}"/>
              </a:ext>
            </a:extLst>
          </p:cNvPr>
          <p:cNvGrpSpPr/>
          <p:nvPr/>
        </p:nvGrpSpPr>
        <p:grpSpPr>
          <a:xfrm>
            <a:off x="1625125" y="4530727"/>
            <a:ext cx="1825942" cy="1859816"/>
            <a:chOff x="1629729" y="4715977"/>
            <a:chExt cx="1825942" cy="185981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0D3A50-5A96-4C29-83EF-F3BAA857294E}"/>
                </a:ext>
              </a:extLst>
            </p:cNvPr>
            <p:cNvSpPr/>
            <p:nvPr/>
          </p:nvSpPr>
          <p:spPr>
            <a:xfrm>
              <a:off x="1629729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02C640-18C5-407E-8B48-B7DF25FEF4A2}"/>
                </a:ext>
              </a:extLst>
            </p:cNvPr>
            <p:cNvSpPr/>
            <p:nvPr/>
          </p:nvSpPr>
          <p:spPr>
            <a:xfrm>
              <a:off x="2760664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A7A1B-4F71-4F34-ADF4-2E9E0133EF7B}"/>
                </a:ext>
              </a:extLst>
            </p:cNvPr>
            <p:cNvSpPr/>
            <p:nvPr/>
          </p:nvSpPr>
          <p:spPr>
            <a:xfrm>
              <a:off x="2769871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FDBB194-A3F8-487D-A414-75008EE5682F}"/>
                </a:ext>
              </a:extLst>
            </p:cNvPr>
            <p:cNvSpPr/>
            <p:nvPr/>
          </p:nvSpPr>
          <p:spPr>
            <a:xfrm>
              <a:off x="1638936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0618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oinDesk Crypto-Economics Explorer — Real-time Price Charts and Data">
            <a:extLst>
              <a:ext uri="{FF2B5EF4-FFF2-40B4-BE49-F238E27FC236}">
                <a16:creationId xmlns:a16="http://schemas.microsoft.com/office/drawing/2014/main" id="{3B68FA21-0F1D-4476-86A7-57822D4D18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390525"/>
            <a:ext cx="11620500" cy="607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C28F24-C9D3-4F70-B1BE-97F9EFA44FA7}"/>
              </a:ext>
            </a:extLst>
          </p:cNvPr>
          <p:cNvSpPr txBox="1"/>
          <p:nvPr/>
        </p:nvSpPr>
        <p:spPr>
          <a:xfrm>
            <a:off x="359707" y="492125"/>
            <a:ext cx="11472585" cy="2766596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6350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720000" tIns="108000" rIns="720000" bIns="792000" rtlCol="0">
            <a:spAutoFit/>
          </a:bodyPr>
          <a:lstStyle/>
          <a:p>
            <a:pPr algn="ctr"/>
            <a:r>
              <a:rPr lang="en-GB" sz="8800" dirty="0">
                <a:latin typeface="Anoxic SC Med" pitchFamily="2" charset="0"/>
              </a:rPr>
              <a:t>Crypto Fantasia</a:t>
            </a:r>
          </a:p>
          <a:p>
            <a:pPr algn="ctr"/>
            <a:r>
              <a:rPr lang="en-GB" sz="2800" dirty="0">
                <a:latin typeface="Anoxic SC Med" pitchFamily="2" charset="0"/>
              </a:rPr>
              <a:t>The funniest to way to discover Crypto-economics</a:t>
            </a:r>
          </a:p>
        </p:txBody>
      </p:sp>
      <p:pic>
        <p:nvPicPr>
          <p:cNvPr id="1028" name="Picture 4" descr="Tezos powered Blockchain Game Launched | BLOCKGENI">
            <a:extLst>
              <a:ext uri="{FF2B5EF4-FFF2-40B4-BE49-F238E27FC236}">
                <a16:creationId xmlns:a16="http://schemas.microsoft.com/office/drawing/2014/main" id="{E1B475BC-CE59-4993-86E5-73A2ED42D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5100" y="4253915"/>
            <a:ext cx="2667000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itcoin Price Stalls Tezos Price to New All Time High">
            <a:extLst>
              <a:ext uri="{FF2B5EF4-FFF2-40B4-BE49-F238E27FC236}">
                <a16:creationId xmlns:a16="http://schemas.microsoft.com/office/drawing/2014/main" id="{10B0EF0C-2E1E-4EA8-8415-8DF58C4B6D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750" y="4654257"/>
            <a:ext cx="3046206" cy="1813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BA0623C-4A43-4E46-89E0-4EF63D04EE8C}"/>
              </a:ext>
            </a:extLst>
          </p:cNvPr>
          <p:cNvSpPr txBox="1"/>
          <p:nvPr/>
        </p:nvSpPr>
        <p:spPr>
          <a:xfrm>
            <a:off x="3494554" y="4425285"/>
            <a:ext cx="5202892" cy="1813218"/>
          </a:xfrm>
          <a:prstGeom prst="rect">
            <a:avLst/>
          </a:prstGeom>
          <a:gradFill>
            <a:gsLst>
              <a:gs pos="0">
                <a:schemeClr val="accent3">
                  <a:satMod val="103000"/>
                  <a:lumMod val="102000"/>
                  <a:tint val="94000"/>
                </a:schemeClr>
              </a:gs>
              <a:gs pos="50000">
                <a:schemeClr val="accent1">
                  <a:lumMod val="60000"/>
                  <a:lumOff val="40000"/>
                </a:schemeClr>
              </a:gs>
              <a:gs pos="100000">
                <a:schemeClr val="accent3">
                  <a:lumMod val="99000"/>
                  <a:satMod val="120000"/>
                  <a:shade val="78000"/>
                </a:schemeClr>
              </a:gs>
            </a:gsLst>
          </a:gradFill>
          <a:effectLst>
            <a:outerShdw blurRad="57150" dist="19050" dir="5400000" algn="ctr" rotWithShape="0">
              <a:srgbClr val="000000">
                <a:alpha val="63000"/>
              </a:srgbClr>
            </a:outerShdw>
            <a:softEdge rad="63500"/>
          </a:effectLst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lIns="324000" tIns="108000" rIns="720000" bIns="612000" rtlCol="0" anchor="ctr">
            <a:noAutofit/>
          </a:bodyPr>
          <a:lstStyle/>
          <a:p>
            <a:r>
              <a:rPr lang="en-GB" sz="4000" b="1" dirty="0">
                <a:latin typeface="Anoxic SC Med" pitchFamily="2" charset="0"/>
              </a:rPr>
              <a:t>POWERED BY</a:t>
            </a:r>
          </a:p>
        </p:txBody>
      </p:sp>
      <p:pic>
        <p:nvPicPr>
          <p:cNvPr id="1032" name="Picture 8" descr="Blockchain Platform Tezos">
            <a:extLst>
              <a:ext uri="{FF2B5EF4-FFF2-40B4-BE49-F238E27FC236}">
                <a16:creationId xmlns:a16="http://schemas.microsoft.com/office/drawing/2014/main" id="{45B71FA6-F7BA-4188-9475-BC32118932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25285"/>
            <a:ext cx="3302000" cy="185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DFAF554-BEE5-43E5-B24F-05763A1915DA}"/>
              </a:ext>
            </a:extLst>
          </p:cNvPr>
          <p:cNvSpPr txBox="1"/>
          <p:nvPr/>
        </p:nvSpPr>
        <p:spPr>
          <a:xfrm>
            <a:off x="599402" y="795015"/>
            <a:ext cx="80980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800" b="1" dirty="0">
                <a:solidFill>
                  <a:schemeClr val="bg1"/>
                </a:solidFill>
                <a:latin typeface="Anoxic SC Med" pitchFamily="2" charset="0"/>
              </a:rPr>
              <a:t>Decentralized Finance</a:t>
            </a:r>
            <a:endParaRPr lang="en-GB" sz="13800" b="1" dirty="0">
              <a:solidFill>
                <a:schemeClr val="bg1"/>
              </a:solidFill>
              <a:latin typeface="Anoxic SC Med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8C990D-96EF-4AA9-8167-038FA89F3AA6}"/>
              </a:ext>
            </a:extLst>
          </p:cNvPr>
          <p:cNvSpPr txBox="1"/>
          <p:nvPr/>
        </p:nvSpPr>
        <p:spPr>
          <a:xfrm>
            <a:off x="3913075" y="2997800"/>
            <a:ext cx="8098044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3800" b="1" dirty="0">
                <a:solidFill>
                  <a:schemeClr val="bg1"/>
                </a:solidFill>
                <a:latin typeface="Anoxic SC Med" pitchFamily="2" charset="0"/>
              </a:rPr>
              <a:t>#</a:t>
            </a:r>
            <a:r>
              <a:rPr lang="en-GB" sz="13800" b="1" dirty="0" err="1">
                <a:solidFill>
                  <a:schemeClr val="bg1"/>
                </a:solidFill>
                <a:latin typeface="Anoxic SC Med" pitchFamily="2" charset="0"/>
              </a:rPr>
              <a:t>DeFi</a:t>
            </a:r>
            <a:endParaRPr lang="en-GB" sz="13800" b="1" dirty="0">
              <a:solidFill>
                <a:schemeClr val="bg1"/>
              </a:solidFill>
              <a:latin typeface="Anoxic SC M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2834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4635</TotalTime>
  <Words>326</Words>
  <Application>Microsoft Office PowerPoint</Application>
  <PresentationFormat>Widescreen</PresentationFormat>
  <Paragraphs>130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7" baseType="lpstr">
      <vt:lpstr>Aharoni</vt:lpstr>
      <vt:lpstr>Anoxic SC Med</vt:lpstr>
      <vt:lpstr>Arial</vt:lpstr>
      <vt:lpstr>Arial Rounded MT Bold</vt:lpstr>
      <vt:lpstr>Baby Universe</vt:lpstr>
      <vt:lpstr>Bahnschrift</vt:lpstr>
      <vt:lpstr>Dash Digital-7</vt:lpstr>
      <vt:lpstr>Digital Dot Roadsign</vt:lpstr>
      <vt:lpstr>OCR A Extended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Ludo Levalleux</dc:creator>
  <cp:lastModifiedBy>Ludo</cp:lastModifiedBy>
  <cp:revision>76</cp:revision>
  <dcterms:created xsi:type="dcterms:W3CDTF">2020-06-15T21:54:00Z</dcterms:created>
  <dcterms:modified xsi:type="dcterms:W3CDTF">2020-10-09T18:14:01Z</dcterms:modified>
</cp:coreProperties>
</file>